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7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18.08.2023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webp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98938" y="4484078"/>
            <a:ext cx="7948247" cy="22028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мирового океана. Соленость и температура вод МО. Океанические течения.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874369" y="5776548"/>
            <a:ext cx="3200400" cy="910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Учитель географии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МБОУ СОШ № 45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г. Мурманск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88023" y="1072661"/>
            <a:ext cx="9807643" cy="4791807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горизонтальное перемещение больших масс воды.</a:t>
            </a:r>
          </a:p>
          <a:p>
            <a:endParaRPr lang="ru-RU" dirty="0"/>
          </a:p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Ширина – десятки километров</a:t>
            </a:r>
          </a:p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Глубина – сотни метров</a:t>
            </a:r>
          </a:p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в течение выше или ниже, чем окружающая температура.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75594" y="145600"/>
            <a:ext cx="9720072" cy="86551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Океанические течения</a:t>
            </a:r>
          </a:p>
        </p:txBody>
      </p:sp>
    </p:spTree>
    <p:extLst>
      <p:ext uri="{BB962C8B-B14F-4D97-AF65-F5344CB8AC3E}">
        <p14:creationId xmlns:p14="http://schemas.microsoft.com/office/powerpoint/2010/main" val="131723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F202BD-4B73-4469-86F9-A359CA121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9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024128" y="1134208"/>
            <a:ext cx="9720073" cy="5011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Теплые течения</a:t>
            </a:r>
          </a:p>
          <a:p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Холодные течения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4128" y="140677"/>
            <a:ext cx="9720072" cy="81768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Течения на карте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CACDC0D-3D5C-4FFD-BA5F-4B98D5F8BE1F}"/>
              </a:ext>
            </a:extLst>
          </p:cNvPr>
          <p:cNvSpPr/>
          <p:nvPr/>
        </p:nvSpPr>
        <p:spPr>
          <a:xfrm>
            <a:off x="2955503" y="2083776"/>
            <a:ext cx="3367454" cy="545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FE8DA6E-5497-4262-AEB8-282FFD9BB575}"/>
              </a:ext>
            </a:extLst>
          </p:cNvPr>
          <p:cNvSpPr/>
          <p:nvPr/>
        </p:nvSpPr>
        <p:spPr>
          <a:xfrm>
            <a:off x="2955504" y="4686300"/>
            <a:ext cx="3471674" cy="60666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C90151E-8219-4430-BED4-21A635B71331}"/>
              </a:ext>
            </a:extLst>
          </p:cNvPr>
          <p:cNvSpPr/>
          <p:nvPr/>
        </p:nvSpPr>
        <p:spPr>
          <a:xfrm>
            <a:off x="7974623" y="1591408"/>
            <a:ext cx="3815862" cy="370156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известное тёплое течение –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ГОЛЬФСТРИМ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известное холодное течение –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ЗАПАДНЫХ ВЕТРОВ</a:t>
            </a:r>
          </a:p>
        </p:txBody>
      </p:sp>
    </p:spTree>
    <p:extLst>
      <p:ext uri="{BB962C8B-B14F-4D97-AF65-F5344CB8AC3E}">
        <p14:creationId xmlns:p14="http://schemas.microsoft.com/office/powerpoint/2010/main" val="240628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DCDCE1-4AD8-4C03-83D7-F9871A0E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0"/>
            <a:ext cx="10894402" cy="63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8D1116-341F-4574-BDA5-E6D32E3CA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9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953789" y="1890346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Параграф 30 стр. 99 – прочитать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Выучить записи в тетради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11,12 на стр. 102 (письменно)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55398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589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вод мирового океана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18EB73-9668-4B3C-9E71-43AE317D6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92" y="3314699"/>
            <a:ext cx="2373467" cy="33322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41EDB4-E430-44F7-8283-8EEED88B2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5" y="1178169"/>
            <a:ext cx="3153011" cy="225083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D8C29B-6018-44FE-84FB-06552B4C2403}"/>
              </a:ext>
            </a:extLst>
          </p:cNvPr>
          <p:cNvSpPr/>
          <p:nvPr/>
        </p:nvSpPr>
        <p:spPr>
          <a:xfrm>
            <a:off x="3763108" y="1802423"/>
            <a:ext cx="5556738" cy="47830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Ярким исследователем был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Жак-Ив Кусто (1910 – 1997)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Французский исследователь Мирового океана, фотограф, режиссёр, изобретатель, автор множества книг и документальных фильмов о Мировом океане и его обитателях. Совместно с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Эмилем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Ганьяном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1943 году разработал и испытал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акваланг.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07832" y="225786"/>
            <a:ext cx="9636369" cy="6457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Жак – ив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кусто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165A38-4BC1-4E28-B823-68C1854D3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215" y="4010863"/>
            <a:ext cx="6612689" cy="2744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64813F-5EBA-48B9-93E4-A8B0F9DDC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85" y="4010863"/>
            <a:ext cx="5829300" cy="27786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69DD1A-6973-4DB1-BFE4-B582B1D68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" y="793836"/>
            <a:ext cx="5407269" cy="315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413FA1-2003-4AD6-9734-345FEDA32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21" y="768902"/>
            <a:ext cx="4485970" cy="3202982"/>
          </a:xfrm>
          <a:prstGeom prst="rect">
            <a:avLst/>
          </a:prstGeom>
        </p:spPr>
      </p:pic>
      <p:pic>
        <p:nvPicPr>
          <p:cNvPr id="13" name="Рисунок 12" descr="Компас на карте">
            <a:extLst>
              <a:ext uri="{FF2B5EF4-FFF2-40B4-BE49-F238E27FC236}">
                <a16:creationId xmlns:a16="http://schemas.microsoft.com/office/drawing/2014/main" id="{A3210520-FB6B-409D-AD22-E8A280393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8038" y="1626124"/>
            <a:ext cx="1630107" cy="16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53789" y="242316"/>
            <a:ext cx="9720072" cy="80396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 океанолог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80E7DC-D373-4F17-A321-4C00FA5AD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" y="3884001"/>
            <a:ext cx="3777762" cy="2833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33432C-5A0B-4773-B94F-AF386C6E0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6" y="3884001"/>
            <a:ext cx="4256280" cy="2833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C49E9D-DB99-4268-B013-E7A9D2E5D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96" y="3899389"/>
            <a:ext cx="3944815" cy="29586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B0BBF1-AB8A-4E64-8D38-5CBE257B6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68" y="925390"/>
            <a:ext cx="4483768" cy="297399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CFE8942-D679-4A5A-A1FC-B11097D2BC05}"/>
              </a:ext>
            </a:extLst>
          </p:cNvPr>
          <p:cNvSpPr/>
          <p:nvPr/>
        </p:nvSpPr>
        <p:spPr>
          <a:xfrm>
            <a:off x="545123" y="925390"/>
            <a:ext cx="6629400" cy="274979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ОКЕАНОЛОГ – это специалист, изучающий физические, химические и биологические процессы, протекающие в морях и океанах.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16522" y="158262"/>
            <a:ext cx="10427677" cy="8616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Соленость вод мирового океана</a:t>
            </a:r>
          </a:p>
        </p:txBody>
      </p:sp>
      <p:sp>
        <p:nvSpPr>
          <p:cNvPr id="6" name="Цилиндр 5">
            <a:extLst>
              <a:ext uri="{FF2B5EF4-FFF2-40B4-BE49-F238E27FC236}">
                <a16:creationId xmlns:a16="http://schemas.microsoft.com/office/drawing/2014/main" id="{F3A13C55-0EBF-4CF4-B547-9C8F698BE536}"/>
              </a:ext>
            </a:extLst>
          </p:cNvPr>
          <p:cNvSpPr/>
          <p:nvPr/>
        </p:nvSpPr>
        <p:spPr>
          <a:xfrm>
            <a:off x="1608992" y="2584938"/>
            <a:ext cx="2532185" cy="341141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FA6AB-E578-44BB-9B0B-2298B0D4FDBC}"/>
              </a:ext>
            </a:extLst>
          </p:cNvPr>
          <p:cNvSpPr txBox="1"/>
          <p:nvPr/>
        </p:nvSpPr>
        <p:spPr>
          <a:xfrm>
            <a:off x="2277208" y="4378569"/>
            <a:ext cx="122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35 %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F22BE782-02B7-4376-A72D-A96309E0A153}"/>
              </a:ext>
            </a:extLst>
          </p:cNvPr>
          <p:cNvSpPr/>
          <p:nvPr/>
        </p:nvSpPr>
        <p:spPr>
          <a:xfrm>
            <a:off x="131885" y="5464260"/>
            <a:ext cx="2532185" cy="861646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соленость вод Мирового океана</a:t>
            </a:r>
          </a:p>
        </p:txBody>
      </p:sp>
      <p:sp>
        <p:nvSpPr>
          <p:cNvPr id="9" name="Выноска: стрелка вверх 8">
            <a:extLst>
              <a:ext uri="{FF2B5EF4-FFF2-40B4-BE49-F238E27FC236}">
                <a16:creationId xmlns:a16="http://schemas.microsoft.com/office/drawing/2014/main" id="{F4AFB719-6994-435E-A754-4B6AF37F552E}"/>
              </a:ext>
            </a:extLst>
          </p:cNvPr>
          <p:cNvSpPr/>
          <p:nvPr/>
        </p:nvSpPr>
        <p:spPr>
          <a:xfrm>
            <a:off x="624254" y="905607"/>
            <a:ext cx="6418384" cy="1455232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минеральных солей, растворенных в 1 л (1 кг) воды, измеряемое в промилле </a:t>
            </a: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3F8EB74C-D415-42E8-90D3-7B15E8FEF120}"/>
              </a:ext>
            </a:extLst>
          </p:cNvPr>
          <p:cNvSpPr/>
          <p:nvPr/>
        </p:nvSpPr>
        <p:spPr>
          <a:xfrm>
            <a:off x="4580792" y="2787162"/>
            <a:ext cx="1011116" cy="3006969"/>
          </a:xfrm>
          <a:prstGeom prst="rightBrace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AEE93-AF3B-43C0-9DD7-0941C0D42960}"/>
              </a:ext>
            </a:extLst>
          </p:cNvPr>
          <p:cNvSpPr txBox="1"/>
          <p:nvPr/>
        </p:nvSpPr>
        <p:spPr>
          <a:xfrm>
            <a:off x="5662246" y="4079631"/>
            <a:ext cx="79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л</a:t>
            </a:r>
          </a:p>
        </p:txBody>
      </p:sp>
      <p:sp>
        <p:nvSpPr>
          <p:cNvPr id="14" name="Куб 13">
            <a:extLst>
              <a:ext uri="{FF2B5EF4-FFF2-40B4-BE49-F238E27FC236}">
                <a16:creationId xmlns:a16="http://schemas.microsoft.com/office/drawing/2014/main" id="{8C4FA67B-15BF-4578-8EEF-76854BD83A4D}"/>
              </a:ext>
            </a:extLst>
          </p:cNvPr>
          <p:cNvSpPr/>
          <p:nvPr/>
        </p:nvSpPr>
        <p:spPr>
          <a:xfrm>
            <a:off x="6013938" y="4914900"/>
            <a:ext cx="879231" cy="87923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357E8E-EDB2-4D88-8423-4DA6A7829FAE}"/>
              </a:ext>
            </a:extLst>
          </p:cNvPr>
          <p:cNvSpPr txBox="1"/>
          <p:nvPr/>
        </p:nvSpPr>
        <p:spPr>
          <a:xfrm>
            <a:off x="7148146" y="5187462"/>
            <a:ext cx="87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7D5D45-84F0-4CAE-972E-FE2FDF2FCC9C}"/>
              </a:ext>
            </a:extLst>
          </p:cNvPr>
          <p:cNvSpPr txBox="1"/>
          <p:nvPr/>
        </p:nvSpPr>
        <p:spPr>
          <a:xfrm>
            <a:off x="5972907" y="5851122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СОЛЬ</a:t>
            </a:r>
          </a:p>
        </p:txBody>
      </p:sp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A417B7D1-C3A0-4ADA-8892-3D36B77F37D6}"/>
              </a:ext>
            </a:extLst>
          </p:cNvPr>
          <p:cNvSpPr/>
          <p:nvPr/>
        </p:nvSpPr>
        <p:spPr>
          <a:xfrm>
            <a:off x="8431823" y="1477108"/>
            <a:ext cx="3135923" cy="2787161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в соленой воде натрия и хлора – 85%</a:t>
            </a:r>
          </a:p>
        </p:txBody>
      </p:sp>
    </p:spTree>
    <p:extLst>
      <p:ext uri="{BB962C8B-B14F-4D97-AF65-F5344CB8AC3E}">
        <p14:creationId xmlns:p14="http://schemas.microsoft.com/office/powerpoint/2010/main" val="195690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2B0673-85CE-430E-920C-64F90E155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98" y="74320"/>
            <a:ext cx="2836083" cy="32355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900C58-0B37-4F5A-95EE-934B30075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" y="3309889"/>
            <a:ext cx="3841119" cy="3126080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1349D5AE-4E31-4900-8D90-0A0D4BB85BC6}"/>
              </a:ext>
            </a:extLst>
          </p:cNvPr>
          <p:cNvSpPr/>
          <p:nvPr/>
        </p:nvSpPr>
        <p:spPr>
          <a:xfrm>
            <a:off x="7329856" y="3050931"/>
            <a:ext cx="4615961" cy="2945423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ПОНИЖЕННАЯ СОЛЕНОСТЬ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 окраинных морей Северного Ледовитого океана Балтийского моря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520E12B9-F536-4169-916D-BB2C8A74C480}"/>
              </a:ext>
            </a:extLst>
          </p:cNvPr>
          <p:cNvSpPr/>
          <p:nvPr/>
        </p:nvSpPr>
        <p:spPr>
          <a:xfrm>
            <a:off x="115419" y="536332"/>
            <a:ext cx="4167554" cy="2611314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СОЛЕНОСТЬ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 тропических широт. Красное море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4E49359-732A-4EF2-B164-DA1752FFA120}"/>
              </a:ext>
            </a:extLst>
          </p:cNvPr>
          <p:cNvSpPr/>
          <p:nvPr/>
        </p:nvSpPr>
        <p:spPr>
          <a:xfrm>
            <a:off x="4572001" y="2066192"/>
            <a:ext cx="2365130" cy="323556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Соленость изменяется от экватора к полюсам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31CCC-1647-48D6-9CCE-CF117CCD4783}"/>
              </a:ext>
            </a:extLst>
          </p:cNvPr>
          <p:cNvSpPr txBox="1"/>
          <p:nvPr/>
        </p:nvSpPr>
        <p:spPr>
          <a:xfrm>
            <a:off x="1318846" y="5481935"/>
            <a:ext cx="80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2A234-668B-4DCD-9ECB-7CBC951EC36D}"/>
              </a:ext>
            </a:extLst>
          </p:cNvPr>
          <p:cNvSpPr txBox="1"/>
          <p:nvPr/>
        </p:nvSpPr>
        <p:spPr>
          <a:xfrm>
            <a:off x="10658539" y="1125415"/>
            <a:ext cx="83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85462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3585A-D614-40DE-B6D1-539838AD1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0"/>
            <a:ext cx="10673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7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22032" y="1389185"/>
            <a:ext cx="11280530" cy="49201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 районе экватора +25; +28 градусов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Чем дальше от экватора температура ниже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полярных областях температура от 0 до – 1,5 градусов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При температуре ниже 0 градусов – соленая вода замерзает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Колебание температур происходит от смены времен года и времени суток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4128" y="175846"/>
            <a:ext cx="9720072" cy="121333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вод мирового океана</a:t>
            </a:r>
          </a:p>
        </p:txBody>
      </p:sp>
    </p:spTree>
    <p:extLst>
      <p:ext uri="{BB962C8B-B14F-4D97-AF65-F5344CB8AC3E}">
        <p14:creationId xmlns:p14="http://schemas.microsoft.com/office/powerpoint/2010/main" val="270045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34C777-8708-45AA-9CF0-4BE51AF66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00" y="0"/>
            <a:ext cx="9155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46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6176</TotalTime>
  <Words>299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AGReverance</vt:lpstr>
      <vt:lpstr>Calibri</vt:lpstr>
      <vt:lpstr>Tw Cen MT</vt:lpstr>
      <vt:lpstr>Wingdings 3</vt:lpstr>
      <vt:lpstr>Интеграл</vt:lpstr>
      <vt:lpstr>Исследования мирового океана. Соленость и температура вод МО. Океанические течения.</vt:lpstr>
      <vt:lpstr>Исследование вод мирового океана</vt:lpstr>
      <vt:lpstr>Жак – ив кусто</vt:lpstr>
      <vt:lpstr>Профессия океанолог</vt:lpstr>
      <vt:lpstr>Соленость вод мирового океана</vt:lpstr>
      <vt:lpstr>Презентация PowerPoint</vt:lpstr>
      <vt:lpstr>Презентация PowerPoint</vt:lpstr>
      <vt:lpstr>Температура вод мирового океана</vt:lpstr>
      <vt:lpstr>Презентация PowerPoint</vt:lpstr>
      <vt:lpstr>Океанические течения</vt:lpstr>
      <vt:lpstr>Презентация PowerPoint</vt:lpstr>
      <vt:lpstr>Течения на карте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249</cp:revision>
  <dcterms:created xsi:type="dcterms:W3CDTF">2018-02-25T15:29:25Z</dcterms:created>
  <dcterms:modified xsi:type="dcterms:W3CDTF">2023-08-18T13:01:25Z</dcterms:modified>
  <cp:category>География;Страны</cp:category>
</cp:coreProperties>
</file>