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58" r:id="rId5"/>
    <p:sldId id="273" r:id="rId6"/>
    <p:sldId id="259" r:id="rId7"/>
    <p:sldId id="274" r:id="rId8"/>
    <p:sldId id="260" r:id="rId9"/>
    <p:sldId id="275" r:id="rId10"/>
    <p:sldId id="261" r:id="rId11"/>
    <p:sldId id="288" r:id="rId12"/>
    <p:sldId id="262" r:id="rId13"/>
    <p:sldId id="277" r:id="rId14"/>
    <p:sldId id="263" r:id="rId15"/>
    <p:sldId id="278" r:id="rId16"/>
    <p:sldId id="264" r:id="rId17"/>
    <p:sldId id="279" r:id="rId18"/>
    <p:sldId id="265" r:id="rId19"/>
    <p:sldId id="280" r:id="rId20"/>
    <p:sldId id="266" r:id="rId21"/>
    <p:sldId id="281" r:id="rId22"/>
    <p:sldId id="267" r:id="rId23"/>
    <p:sldId id="282" r:id="rId24"/>
    <p:sldId id="268" r:id="rId25"/>
    <p:sldId id="283" r:id="rId26"/>
    <p:sldId id="269" r:id="rId27"/>
    <p:sldId id="284" r:id="rId28"/>
    <p:sldId id="270" r:id="rId29"/>
    <p:sldId id="285" r:id="rId30"/>
    <p:sldId id="271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470E025-E3D0-4741-BD1E-C7EFC8DF746C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A2FCEBE-273F-4297-927D-832365456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18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025-E3D0-4741-BD1E-C7EFC8DF746C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CEBE-273F-4297-927D-832365456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79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025-E3D0-4741-BD1E-C7EFC8DF746C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CEBE-273F-4297-927D-832365456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41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025-E3D0-4741-BD1E-C7EFC8DF746C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CEBE-273F-4297-927D-832365456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20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025-E3D0-4741-BD1E-C7EFC8DF746C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CEBE-273F-4297-927D-832365456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06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025-E3D0-4741-BD1E-C7EFC8DF746C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CEBE-273F-4297-927D-832365456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7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025-E3D0-4741-BD1E-C7EFC8DF746C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CEBE-273F-4297-927D-832365456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22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025-E3D0-4741-BD1E-C7EFC8DF746C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CEBE-273F-4297-927D-832365456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56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025-E3D0-4741-BD1E-C7EFC8DF746C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CEBE-273F-4297-927D-832365456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75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025-E3D0-4741-BD1E-C7EFC8DF746C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A2FCEBE-273F-4297-927D-832365456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34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470E025-E3D0-4741-BD1E-C7EFC8DF746C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A2FCEBE-273F-4297-927D-832365456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327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470E025-E3D0-4741-BD1E-C7EFC8DF746C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A2FCEBE-273F-4297-927D-832365456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87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D0E66B-2E8E-4D0C-88A6-CF1F38BD9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 dirty="0"/>
              <a:t>Викторина «Знаете ли вы….?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A3680F-0524-49C7-996B-AA5C86A05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8053" y="3181738"/>
            <a:ext cx="2971281" cy="34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4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F2546A-3090-488A-8174-F53087461D1D}"/>
              </a:ext>
            </a:extLst>
          </p:cNvPr>
          <p:cNvSpPr txBox="1"/>
          <p:nvPr/>
        </p:nvSpPr>
        <p:spPr>
          <a:xfrm>
            <a:off x="760239" y="102636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Что изображено?</a:t>
            </a:r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221" y="884420"/>
            <a:ext cx="9981627" cy="5622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65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F2546A-3090-488A-8174-F53087461D1D}"/>
              </a:ext>
            </a:extLst>
          </p:cNvPr>
          <p:cNvSpPr txBox="1"/>
          <p:nvPr/>
        </p:nvSpPr>
        <p:spPr>
          <a:xfrm>
            <a:off x="760239" y="102636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Река Вятка</a:t>
            </a:r>
            <a:endParaRPr lang="ru-RU" sz="4400" b="1" dirty="0"/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221" y="884420"/>
            <a:ext cx="9981627" cy="5622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65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F2CD98-EB71-4D82-9C7F-F14484E77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457" y="1154143"/>
            <a:ext cx="8125086" cy="5414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D50986-7FD8-4CCB-B5CF-F5EC7AEA0C01}"/>
              </a:ext>
            </a:extLst>
          </p:cNvPr>
          <p:cNvSpPr txBox="1"/>
          <p:nvPr/>
        </p:nvSpPr>
        <p:spPr>
          <a:xfrm>
            <a:off x="485192" y="251927"/>
            <a:ext cx="11094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Какой водный объект перед вами?</a:t>
            </a:r>
          </a:p>
        </p:txBody>
      </p:sp>
    </p:spTree>
    <p:extLst>
      <p:ext uri="{BB962C8B-B14F-4D97-AF65-F5344CB8AC3E}">
        <p14:creationId xmlns:p14="http://schemas.microsoft.com/office/powerpoint/2010/main" xmlns="" val="31061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F2CD98-EB71-4D82-9C7F-F14484E77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457" y="1154143"/>
            <a:ext cx="8125086" cy="5414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D50986-7FD8-4CCB-B5CF-F5EC7AEA0C01}"/>
              </a:ext>
            </a:extLst>
          </p:cNvPr>
          <p:cNvSpPr txBox="1"/>
          <p:nvPr/>
        </p:nvSpPr>
        <p:spPr>
          <a:xfrm>
            <a:off x="485192" y="251927"/>
            <a:ext cx="11094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Море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1061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C6475B-0CA6-41C2-814B-7A859BBC5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550" y="960426"/>
            <a:ext cx="8943933" cy="5785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CB493F-A176-4D0C-B7DC-41E745168CA4}"/>
              </a:ext>
            </a:extLst>
          </p:cNvPr>
          <p:cNvSpPr txBox="1"/>
          <p:nvPr/>
        </p:nvSpPr>
        <p:spPr>
          <a:xfrm>
            <a:off x="569167" y="186612"/>
            <a:ext cx="11066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Это не просто гора, что это?</a:t>
            </a:r>
          </a:p>
        </p:txBody>
      </p:sp>
    </p:spTree>
    <p:extLst>
      <p:ext uri="{BB962C8B-B14F-4D97-AF65-F5344CB8AC3E}">
        <p14:creationId xmlns:p14="http://schemas.microsoft.com/office/powerpoint/2010/main" xmlns="" val="38114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C6475B-0CA6-41C2-814B-7A859BBC5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550" y="960426"/>
            <a:ext cx="8943933" cy="5785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CB493F-A176-4D0C-B7DC-41E745168CA4}"/>
              </a:ext>
            </a:extLst>
          </p:cNvPr>
          <p:cNvSpPr txBox="1"/>
          <p:nvPr/>
        </p:nvSpPr>
        <p:spPr>
          <a:xfrm>
            <a:off x="569167" y="186612"/>
            <a:ext cx="11066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Это вулкан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8114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2B7900-497B-4444-A0A5-200418FA3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3269" y="931297"/>
            <a:ext cx="8705461" cy="5806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B14A75-D31A-486B-ACC0-AE92241C0E68}"/>
              </a:ext>
            </a:extLst>
          </p:cNvPr>
          <p:cNvSpPr txBox="1"/>
          <p:nvPr/>
        </p:nvSpPr>
        <p:spPr>
          <a:xfrm>
            <a:off x="167951" y="195943"/>
            <a:ext cx="11607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Что же бьет из-под земли?</a:t>
            </a:r>
          </a:p>
        </p:txBody>
      </p:sp>
    </p:spTree>
    <p:extLst>
      <p:ext uri="{BB962C8B-B14F-4D97-AF65-F5344CB8AC3E}">
        <p14:creationId xmlns:p14="http://schemas.microsoft.com/office/powerpoint/2010/main" xmlns="" val="30410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2B7900-497B-4444-A0A5-200418FA3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3269" y="931297"/>
            <a:ext cx="8705461" cy="5806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B14A75-D31A-486B-ACC0-AE92241C0E68}"/>
              </a:ext>
            </a:extLst>
          </p:cNvPr>
          <p:cNvSpPr txBox="1"/>
          <p:nvPr/>
        </p:nvSpPr>
        <p:spPr>
          <a:xfrm>
            <a:off x="167951" y="195943"/>
            <a:ext cx="11607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Гейзер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0410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ADE6C1-F9E6-44A7-8517-E65313C05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042" y="1073083"/>
            <a:ext cx="9776390" cy="5523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EA1063-915F-4E75-9F9A-9074456E8C97}"/>
              </a:ext>
            </a:extLst>
          </p:cNvPr>
          <p:cNvSpPr txBox="1"/>
          <p:nvPr/>
        </p:nvSpPr>
        <p:spPr>
          <a:xfrm>
            <a:off x="242596" y="261257"/>
            <a:ext cx="1160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Что нам помогает ориентироваться на местности?</a:t>
            </a:r>
          </a:p>
        </p:txBody>
      </p:sp>
    </p:spTree>
    <p:extLst>
      <p:ext uri="{BB962C8B-B14F-4D97-AF65-F5344CB8AC3E}">
        <p14:creationId xmlns:p14="http://schemas.microsoft.com/office/powerpoint/2010/main" xmlns="" val="14975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ADE6C1-F9E6-44A7-8517-E65313C05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042" y="1073083"/>
            <a:ext cx="9776390" cy="5523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EA1063-915F-4E75-9F9A-9074456E8C97}"/>
              </a:ext>
            </a:extLst>
          </p:cNvPr>
          <p:cNvSpPr txBox="1"/>
          <p:nvPr/>
        </p:nvSpPr>
        <p:spPr>
          <a:xfrm>
            <a:off x="242596" y="261257"/>
            <a:ext cx="1160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Компас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4975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7A35FD1-E82D-4698-A504-EF166732D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2208" y="1658887"/>
            <a:ext cx="9047584" cy="4710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2F355B-9C79-40E4-A36A-4C6614A0AD8D}"/>
              </a:ext>
            </a:extLst>
          </p:cNvPr>
          <p:cNvSpPr txBox="1"/>
          <p:nvPr/>
        </p:nvSpPr>
        <p:spPr>
          <a:xfrm>
            <a:off x="597160" y="488166"/>
            <a:ext cx="10590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Какая это страна?</a:t>
            </a:r>
          </a:p>
        </p:txBody>
      </p:sp>
    </p:spTree>
    <p:extLst>
      <p:ext uri="{BB962C8B-B14F-4D97-AF65-F5344CB8AC3E}">
        <p14:creationId xmlns:p14="http://schemas.microsoft.com/office/powerpoint/2010/main" xmlns="" val="8999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C88F68-EC2E-470F-9F79-4C2EEA08E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0481" y="1096012"/>
            <a:ext cx="5617030" cy="5617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FFAFF7-EC61-4B2B-9693-4C502899C9E1}"/>
              </a:ext>
            </a:extLst>
          </p:cNvPr>
          <p:cNvSpPr txBox="1"/>
          <p:nvPr/>
        </p:nvSpPr>
        <p:spPr>
          <a:xfrm>
            <a:off x="475861" y="326571"/>
            <a:ext cx="1101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Как вы думаете, что это?</a:t>
            </a:r>
          </a:p>
        </p:txBody>
      </p:sp>
    </p:spTree>
    <p:extLst>
      <p:ext uri="{BB962C8B-B14F-4D97-AF65-F5344CB8AC3E}">
        <p14:creationId xmlns:p14="http://schemas.microsoft.com/office/powerpoint/2010/main" xmlns="" val="15850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C88F68-EC2E-470F-9F79-4C2EEA08E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0481" y="1096012"/>
            <a:ext cx="5617030" cy="5617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FFAFF7-EC61-4B2B-9693-4C502899C9E1}"/>
              </a:ext>
            </a:extLst>
          </p:cNvPr>
          <p:cNvSpPr txBox="1"/>
          <p:nvPr/>
        </p:nvSpPr>
        <p:spPr>
          <a:xfrm>
            <a:off x="475861" y="326571"/>
            <a:ext cx="1101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Флюгер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5850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09FCCF-9C53-46CE-94CF-01958A006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081" y="1026407"/>
            <a:ext cx="8497586" cy="5663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B7AABC-F8DA-4D61-94A3-8E9D40CB48B5}"/>
              </a:ext>
            </a:extLst>
          </p:cNvPr>
          <p:cNvSpPr txBox="1"/>
          <p:nvPr/>
        </p:nvSpPr>
        <p:spPr>
          <a:xfrm>
            <a:off x="559837" y="233265"/>
            <a:ext cx="11094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Назовите уменьшенную копию Земли</a:t>
            </a:r>
          </a:p>
        </p:txBody>
      </p:sp>
    </p:spTree>
    <p:extLst>
      <p:ext uri="{BB962C8B-B14F-4D97-AF65-F5344CB8AC3E}">
        <p14:creationId xmlns:p14="http://schemas.microsoft.com/office/powerpoint/2010/main" xmlns="" val="31569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09FCCF-9C53-46CE-94CF-01958A006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081" y="1026407"/>
            <a:ext cx="8497586" cy="5663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B7AABC-F8DA-4D61-94A3-8E9D40CB48B5}"/>
              </a:ext>
            </a:extLst>
          </p:cNvPr>
          <p:cNvSpPr txBox="1"/>
          <p:nvPr/>
        </p:nvSpPr>
        <p:spPr>
          <a:xfrm>
            <a:off x="559837" y="233265"/>
            <a:ext cx="11094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Глобус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1569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42B23DF-FD66-4861-A421-C59DE1B86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990360"/>
            <a:ext cx="8669706" cy="5681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1DCBF3-1F97-48BD-80B6-4C04A8BEFF30}"/>
              </a:ext>
            </a:extLst>
          </p:cNvPr>
          <p:cNvSpPr txBox="1"/>
          <p:nvPr/>
        </p:nvSpPr>
        <p:spPr>
          <a:xfrm>
            <a:off x="457200" y="167951"/>
            <a:ext cx="1123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Что перед вами?</a:t>
            </a:r>
          </a:p>
        </p:txBody>
      </p:sp>
    </p:spTree>
    <p:extLst>
      <p:ext uri="{BB962C8B-B14F-4D97-AF65-F5344CB8AC3E}">
        <p14:creationId xmlns:p14="http://schemas.microsoft.com/office/powerpoint/2010/main" xmlns="" val="16921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42B23DF-FD66-4861-A421-C59DE1B86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990360"/>
            <a:ext cx="8669706" cy="5681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1DCBF3-1F97-48BD-80B6-4C04A8BEFF30}"/>
              </a:ext>
            </a:extLst>
          </p:cNvPr>
          <p:cNvSpPr txBox="1"/>
          <p:nvPr/>
        </p:nvSpPr>
        <p:spPr>
          <a:xfrm>
            <a:off x="457200" y="167951"/>
            <a:ext cx="1123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Карта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6921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8A5631-F6D8-4665-991B-DDCE717E9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7955" y="1265325"/>
            <a:ext cx="7036090" cy="5385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5D44A-E0B2-47E3-93B6-A3142FC08E59}"/>
              </a:ext>
            </a:extLst>
          </p:cNvPr>
          <p:cNvSpPr txBox="1"/>
          <p:nvPr/>
        </p:nvSpPr>
        <p:spPr>
          <a:xfrm>
            <a:off x="382555" y="279918"/>
            <a:ext cx="11271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Как называется этот материк?</a:t>
            </a:r>
          </a:p>
        </p:txBody>
      </p:sp>
    </p:spTree>
    <p:extLst>
      <p:ext uri="{BB962C8B-B14F-4D97-AF65-F5344CB8AC3E}">
        <p14:creationId xmlns:p14="http://schemas.microsoft.com/office/powerpoint/2010/main" xmlns="" val="35182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8A5631-F6D8-4665-991B-DDCE717E9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7955" y="1265325"/>
            <a:ext cx="7036090" cy="5385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5D44A-E0B2-47E3-93B6-A3142FC08E59}"/>
              </a:ext>
            </a:extLst>
          </p:cNvPr>
          <p:cNvSpPr txBox="1"/>
          <p:nvPr/>
        </p:nvSpPr>
        <p:spPr>
          <a:xfrm>
            <a:off x="382555" y="279918"/>
            <a:ext cx="11271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Австралия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5182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D361AE-9C33-4249-A2CB-734F377C4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376" y="925286"/>
            <a:ext cx="5811416" cy="5811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E7EFA4-F43D-4582-9649-40CCF2187C80}"/>
              </a:ext>
            </a:extLst>
          </p:cNvPr>
          <p:cNvSpPr txBox="1"/>
          <p:nvPr/>
        </p:nvSpPr>
        <p:spPr>
          <a:xfrm>
            <a:off x="279918" y="149290"/>
            <a:ext cx="11579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Назовите самый холодный материк</a:t>
            </a:r>
          </a:p>
        </p:txBody>
      </p:sp>
    </p:spTree>
    <p:extLst>
      <p:ext uri="{BB962C8B-B14F-4D97-AF65-F5344CB8AC3E}">
        <p14:creationId xmlns:p14="http://schemas.microsoft.com/office/powerpoint/2010/main" xmlns="" val="11192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D361AE-9C33-4249-A2CB-734F377C4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376" y="925286"/>
            <a:ext cx="5811416" cy="5811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E7EFA4-F43D-4582-9649-40CCF2187C80}"/>
              </a:ext>
            </a:extLst>
          </p:cNvPr>
          <p:cNvSpPr txBox="1"/>
          <p:nvPr/>
        </p:nvSpPr>
        <p:spPr>
          <a:xfrm>
            <a:off x="279918" y="149290"/>
            <a:ext cx="11579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Антарктида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1192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7A35FD1-E82D-4698-A504-EF166732D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2208" y="1658887"/>
            <a:ext cx="9047584" cy="4710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2F355B-9C79-40E4-A36A-4C6614A0AD8D}"/>
              </a:ext>
            </a:extLst>
          </p:cNvPr>
          <p:cNvSpPr txBox="1"/>
          <p:nvPr/>
        </p:nvSpPr>
        <p:spPr>
          <a:xfrm>
            <a:off x="597160" y="488166"/>
            <a:ext cx="10590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Российская Федерация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8999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C34259-1E10-4089-8540-A5866C149972}"/>
              </a:ext>
            </a:extLst>
          </p:cNvPr>
          <p:cNvSpPr txBox="1"/>
          <p:nvPr/>
        </p:nvSpPr>
        <p:spPr>
          <a:xfrm>
            <a:off x="401216" y="270588"/>
            <a:ext cx="11243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Что изображено на рисунке?</a:t>
            </a:r>
            <a:endParaRPr lang="ru-RU" sz="4000" b="1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286" y="1112521"/>
            <a:ext cx="9534027" cy="5364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19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C34259-1E10-4089-8540-A5866C149972}"/>
              </a:ext>
            </a:extLst>
          </p:cNvPr>
          <p:cNvSpPr txBox="1"/>
          <p:nvPr/>
        </p:nvSpPr>
        <p:spPr>
          <a:xfrm>
            <a:off x="401216" y="270588"/>
            <a:ext cx="11243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Солнечная система</a:t>
            </a:r>
            <a:endParaRPr lang="ru-RU" sz="4000" b="1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286" y="1112521"/>
            <a:ext cx="9534027" cy="5364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19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C34259-1E10-4089-8540-A5866C149972}"/>
              </a:ext>
            </a:extLst>
          </p:cNvPr>
          <p:cNvSpPr txBox="1"/>
          <p:nvPr/>
        </p:nvSpPr>
        <p:spPr>
          <a:xfrm>
            <a:off x="401216" y="270588"/>
            <a:ext cx="11243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Солнечная система</a:t>
            </a:r>
            <a:endParaRPr lang="ru-RU" sz="4000" b="1" dirty="0"/>
          </a:p>
        </p:txBody>
      </p:sp>
      <p:sp>
        <p:nvSpPr>
          <p:cNvPr id="4505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10929" b="14754"/>
          <a:stretch>
            <a:fillRect/>
          </a:stretch>
        </p:blipFill>
        <p:spPr bwMode="auto">
          <a:xfrm>
            <a:off x="1010015" y="1024213"/>
            <a:ext cx="10022746" cy="5586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19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E3AC60-AB72-4D64-B90A-B47195C2042A}"/>
              </a:ext>
            </a:extLst>
          </p:cNvPr>
          <p:cNvSpPr txBox="1"/>
          <p:nvPr/>
        </p:nvSpPr>
        <p:spPr>
          <a:xfrm>
            <a:off x="914400" y="186612"/>
            <a:ext cx="10310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Назовите природную зону</a:t>
            </a: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719" y="951831"/>
            <a:ext cx="9018405" cy="5636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59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E3AC60-AB72-4D64-B90A-B47195C2042A}"/>
              </a:ext>
            </a:extLst>
          </p:cNvPr>
          <p:cNvSpPr txBox="1"/>
          <p:nvPr/>
        </p:nvSpPr>
        <p:spPr>
          <a:xfrm>
            <a:off x="914400" y="186612"/>
            <a:ext cx="10310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Зона Тайги</a:t>
            </a:r>
          </a:p>
          <a:p>
            <a:pPr algn="ctr"/>
            <a:endParaRPr lang="ru-RU" sz="4400" b="1" dirty="0"/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719" y="951831"/>
            <a:ext cx="9018405" cy="5636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59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1F97C6-27FC-4CD1-95AE-38A4D4C47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404" y="1092070"/>
            <a:ext cx="8867192" cy="5541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D57411-CD96-412D-872F-021DCB09E6DA}"/>
              </a:ext>
            </a:extLst>
          </p:cNvPr>
          <p:cNvSpPr txBox="1"/>
          <p:nvPr/>
        </p:nvSpPr>
        <p:spPr>
          <a:xfrm>
            <a:off x="335902" y="195943"/>
            <a:ext cx="1134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Как называется эта природная зона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11280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1F97C6-27FC-4CD1-95AE-38A4D4C47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404" y="1092070"/>
            <a:ext cx="8867192" cy="5541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D57411-CD96-412D-872F-021DCB09E6DA}"/>
              </a:ext>
            </a:extLst>
          </p:cNvPr>
          <p:cNvSpPr txBox="1"/>
          <p:nvPr/>
        </p:nvSpPr>
        <p:spPr>
          <a:xfrm>
            <a:off x="335902" y="195943"/>
            <a:ext cx="1134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Пустыни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1280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8E0304-5280-44DB-B360-119C88CC4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257" y="1364106"/>
            <a:ext cx="7885924" cy="5104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F15D00-FC5E-4035-918A-1CCDE4602C6D}"/>
              </a:ext>
            </a:extLst>
          </p:cNvPr>
          <p:cNvSpPr txBox="1"/>
          <p:nvPr/>
        </p:nvSpPr>
        <p:spPr>
          <a:xfrm>
            <a:off x="895192" y="74644"/>
            <a:ext cx="10580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Как называется этот водный объект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735" y="1244184"/>
            <a:ext cx="3417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Топь и трясина... </a:t>
            </a:r>
            <a:endParaRPr lang="ru-RU" b="1" dirty="0" smtClean="0"/>
          </a:p>
          <a:p>
            <a:r>
              <a:rPr lang="ru-RU" b="1" dirty="0" smtClean="0"/>
              <a:t>Никак </a:t>
            </a:r>
            <a:r>
              <a:rPr lang="ru-RU" b="1" dirty="0" smtClean="0"/>
              <a:t>не пройти,</a:t>
            </a:r>
            <a:br>
              <a:rPr lang="ru-RU" b="1" dirty="0" smtClean="0"/>
            </a:br>
            <a:r>
              <a:rPr lang="ru-RU" b="1" dirty="0" smtClean="0"/>
              <a:t>Опаснее места, увы, не найти.</a:t>
            </a:r>
            <a:br>
              <a:rPr lang="ru-RU" b="1" dirty="0" smtClean="0"/>
            </a:br>
            <a:r>
              <a:rPr lang="ru-RU" b="1" dirty="0" smtClean="0"/>
              <a:t>Наступишь случайно — затянет к себе,</a:t>
            </a:r>
            <a:br>
              <a:rPr lang="ru-RU" b="1" dirty="0" smtClean="0"/>
            </a:br>
            <a:r>
              <a:rPr lang="ru-RU" b="1" dirty="0" smtClean="0"/>
              <a:t>И их очень много у нас на Земле…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868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8E0304-5280-44DB-B360-119C88CC4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2146" y="1007706"/>
            <a:ext cx="8807007" cy="5701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F15D00-FC5E-4035-918A-1CCDE4602C6D}"/>
              </a:ext>
            </a:extLst>
          </p:cNvPr>
          <p:cNvSpPr txBox="1"/>
          <p:nvPr/>
        </p:nvSpPr>
        <p:spPr>
          <a:xfrm>
            <a:off x="895192" y="74644"/>
            <a:ext cx="10580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Болото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8868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91</TotalTime>
  <Words>112</Words>
  <Application>Microsoft Office PowerPoint</Application>
  <PresentationFormat>Произвольный</PresentationFormat>
  <Paragraphs>34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Метрополия</vt:lpstr>
      <vt:lpstr>Викторина «Знаете ли вы….?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«Знаете ли вы….?</dc:title>
  <dc:creator>Елена Сташкова</dc:creator>
  <cp:lastModifiedBy>ЖСК</cp:lastModifiedBy>
  <cp:revision>11</cp:revision>
  <dcterms:created xsi:type="dcterms:W3CDTF">2023-02-16T13:49:36Z</dcterms:created>
  <dcterms:modified xsi:type="dcterms:W3CDTF">2024-08-30T20:07:31Z</dcterms:modified>
</cp:coreProperties>
</file>