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18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9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41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0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66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7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2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56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5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34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27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470E025-E3D0-4741-BD1E-C7EFC8DF746C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A2FCEBE-273F-4297-927D-832365456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87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0E66B-2E8E-4D0C-88A6-CF1F38BD94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1" dirty="0"/>
              <a:t>Викторина «Знаете ли вы….?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A3680F-0524-49C7-996B-AA5C86A05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053" y="3181738"/>
            <a:ext cx="2971281" cy="3490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0D3C96-1392-44BF-A37F-F6C14F49DB55}"/>
              </a:ext>
            </a:extLst>
          </p:cNvPr>
          <p:cNvSpPr txBox="1"/>
          <p:nvPr/>
        </p:nvSpPr>
        <p:spPr>
          <a:xfrm>
            <a:off x="3806889" y="5888207"/>
            <a:ext cx="613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Выполнила: Сташкова Елена Валерьевна</a:t>
            </a:r>
          </a:p>
          <a:p>
            <a:r>
              <a:rPr lang="ru-RU" b="1" dirty="0">
                <a:solidFill>
                  <a:schemeClr val="bg1"/>
                </a:solidFill>
              </a:rPr>
              <a:t>Учитель географии г. Мурманск СОШ № 45</a:t>
            </a:r>
          </a:p>
        </p:txBody>
      </p:sp>
    </p:spTree>
    <p:extLst>
      <p:ext uri="{BB962C8B-B14F-4D97-AF65-F5344CB8AC3E}">
        <p14:creationId xmlns:p14="http://schemas.microsoft.com/office/powerpoint/2010/main" val="147147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ADE6C1-F9E6-44A7-8517-E65313C05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42" y="1073083"/>
            <a:ext cx="9776390" cy="5523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A1063-915F-4E75-9F9A-9074456E8C97}"/>
              </a:ext>
            </a:extLst>
          </p:cNvPr>
          <p:cNvSpPr txBox="1"/>
          <p:nvPr/>
        </p:nvSpPr>
        <p:spPr>
          <a:xfrm>
            <a:off x="242596" y="261257"/>
            <a:ext cx="11607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Что нам помогает ориентироваться на местности?</a:t>
            </a:r>
          </a:p>
        </p:txBody>
      </p:sp>
    </p:spTree>
    <p:extLst>
      <p:ext uri="{BB962C8B-B14F-4D97-AF65-F5344CB8AC3E}">
        <p14:creationId xmlns:p14="http://schemas.microsoft.com/office/powerpoint/2010/main" val="149753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C88F68-EC2E-470F-9F79-4C2EEA08E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81" y="1096012"/>
            <a:ext cx="5617030" cy="5617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FAFF7-EC61-4B2B-9693-4C502899C9E1}"/>
              </a:ext>
            </a:extLst>
          </p:cNvPr>
          <p:cNvSpPr txBox="1"/>
          <p:nvPr/>
        </p:nvSpPr>
        <p:spPr>
          <a:xfrm>
            <a:off x="475861" y="326571"/>
            <a:ext cx="1101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Как вы думаете, что это?</a:t>
            </a:r>
          </a:p>
        </p:txBody>
      </p:sp>
    </p:spTree>
    <p:extLst>
      <p:ext uri="{BB962C8B-B14F-4D97-AF65-F5344CB8AC3E}">
        <p14:creationId xmlns:p14="http://schemas.microsoft.com/office/powerpoint/2010/main" val="158509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09FCCF-9C53-46CE-94CF-01958A006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81" y="1026407"/>
            <a:ext cx="8497586" cy="5663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7AABC-F8DA-4D61-94A3-8E9D40CB48B5}"/>
              </a:ext>
            </a:extLst>
          </p:cNvPr>
          <p:cNvSpPr txBox="1"/>
          <p:nvPr/>
        </p:nvSpPr>
        <p:spPr>
          <a:xfrm>
            <a:off x="559837" y="233265"/>
            <a:ext cx="11094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Назовите уменьшенную копию Земли</a:t>
            </a:r>
          </a:p>
        </p:txBody>
      </p:sp>
    </p:spTree>
    <p:extLst>
      <p:ext uri="{BB962C8B-B14F-4D97-AF65-F5344CB8AC3E}">
        <p14:creationId xmlns:p14="http://schemas.microsoft.com/office/powerpoint/2010/main" val="315696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2B23DF-FD66-4861-A421-C59DE1B8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990360"/>
            <a:ext cx="8669706" cy="5681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DCBF3-1F97-48BD-80B6-4C04A8BEFF30}"/>
              </a:ext>
            </a:extLst>
          </p:cNvPr>
          <p:cNvSpPr txBox="1"/>
          <p:nvPr/>
        </p:nvSpPr>
        <p:spPr>
          <a:xfrm>
            <a:off x="457200" y="167951"/>
            <a:ext cx="11234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Что перед вами?</a:t>
            </a:r>
          </a:p>
        </p:txBody>
      </p:sp>
    </p:spTree>
    <p:extLst>
      <p:ext uri="{BB962C8B-B14F-4D97-AF65-F5344CB8AC3E}">
        <p14:creationId xmlns:p14="http://schemas.microsoft.com/office/powerpoint/2010/main" val="1692181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A5631-F6D8-4665-991B-DDCE717E9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55" y="1265325"/>
            <a:ext cx="7036090" cy="5385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95D44A-E0B2-47E3-93B6-A3142FC08E59}"/>
              </a:ext>
            </a:extLst>
          </p:cNvPr>
          <p:cNvSpPr txBox="1"/>
          <p:nvPr/>
        </p:nvSpPr>
        <p:spPr>
          <a:xfrm>
            <a:off x="382555" y="279918"/>
            <a:ext cx="11271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Как называется этот материк?</a:t>
            </a:r>
          </a:p>
        </p:txBody>
      </p:sp>
    </p:spTree>
    <p:extLst>
      <p:ext uri="{BB962C8B-B14F-4D97-AF65-F5344CB8AC3E}">
        <p14:creationId xmlns:p14="http://schemas.microsoft.com/office/powerpoint/2010/main" val="3518296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D361AE-9C33-4249-A2CB-734F377C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76" y="925286"/>
            <a:ext cx="5811416" cy="5811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7EFA4-F43D-4582-9649-40CCF2187C80}"/>
              </a:ext>
            </a:extLst>
          </p:cNvPr>
          <p:cNvSpPr txBox="1"/>
          <p:nvPr/>
        </p:nvSpPr>
        <p:spPr>
          <a:xfrm>
            <a:off x="279918" y="149290"/>
            <a:ext cx="1157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Назовите самый холодный материк</a:t>
            </a:r>
          </a:p>
        </p:txBody>
      </p:sp>
    </p:spTree>
    <p:extLst>
      <p:ext uri="{BB962C8B-B14F-4D97-AF65-F5344CB8AC3E}">
        <p14:creationId xmlns:p14="http://schemas.microsoft.com/office/powerpoint/2010/main" val="111921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692691-6594-4720-BFBA-0608BB13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66" y="1203595"/>
            <a:ext cx="9290730" cy="5365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34259-1E10-4089-8540-A5866C149972}"/>
              </a:ext>
            </a:extLst>
          </p:cNvPr>
          <p:cNvSpPr txBox="1"/>
          <p:nvPr/>
        </p:nvSpPr>
        <p:spPr>
          <a:xfrm>
            <a:off x="401216" y="270588"/>
            <a:ext cx="1124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Как вы думаете, что изображено синим цветом?</a:t>
            </a:r>
          </a:p>
        </p:txBody>
      </p:sp>
    </p:spTree>
    <p:extLst>
      <p:ext uri="{BB962C8B-B14F-4D97-AF65-F5344CB8AC3E}">
        <p14:creationId xmlns:p14="http://schemas.microsoft.com/office/powerpoint/2010/main" val="2991959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A35FD1-E82D-4698-A504-EF166732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08" y="1658887"/>
            <a:ext cx="9047584" cy="4710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F355B-9C79-40E4-A36A-4C6614A0AD8D}"/>
              </a:ext>
            </a:extLst>
          </p:cNvPr>
          <p:cNvSpPr txBox="1"/>
          <p:nvPr/>
        </p:nvSpPr>
        <p:spPr>
          <a:xfrm>
            <a:off x="597160" y="488166"/>
            <a:ext cx="1059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Какая это страна?</a:t>
            </a:r>
          </a:p>
        </p:txBody>
      </p:sp>
    </p:spTree>
    <p:extLst>
      <p:ext uri="{BB962C8B-B14F-4D97-AF65-F5344CB8AC3E}">
        <p14:creationId xmlns:p14="http://schemas.microsoft.com/office/powerpoint/2010/main" val="89992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3AA598-A99E-4C7E-A3E5-F4C216C9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24" y="1118858"/>
            <a:ext cx="9401110" cy="5552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3AC60-AB72-4D64-B90A-B47195C2042A}"/>
              </a:ext>
            </a:extLst>
          </p:cNvPr>
          <p:cNvSpPr txBox="1"/>
          <p:nvPr/>
        </p:nvSpPr>
        <p:spPr>
          <a:xfrm>
            <a:off x="914400" y="186612"/>
            <a:ext cx="10310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Назовите природную зону</a:t>
            </a:r>
          </a:p>
        </p:txBody>
      </p:sp>
    </p:spTree>
    <p:extLst>
      <p:ext uri="{BB962C8B-B14F-4D97-AF65-F5344CB8AC3E}">
        <p14:creationId xmlns:p14="http://schemas.microsoft.com/office/powerpoint/2010/main" val="355591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F97C6-27FC-4CD1-95AE-38A4D4C47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04" y="1092070"/>
            <a:ext cx="8867192" cy="5541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57411-CD96-412D-872F-021DCB09E6DA}"/>
              </a:ext>
            </a:extLst>
          </p:cNvPr>
          <p:cNvSpPr txBox="1"/>
          <p:nvPr/>
        </p:nvSpPr>
        <p:spPr>
          <a:xfrm>
            <a:off x="335902" y="195943"/>
            <a:ext cx="1134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Как называется эта природная зона</a:t>
            </a:r>
          </a:p>
        </p:txBody>
      </p:sp>
    </p:spTree>
    <p:extLst>
      <p:ext uri="{BB962C8B-B14F-4D97-AF65-F5344CB8AC3E}">
        <p14:creationId xmlns:p14="http://schemas.microsoft.com/office/powerpoint/2010/main" val="112802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E0304-5280-44DB-B360-119C88CC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6" y="1007706"/>
            <a:ext cx="8807007" cy="5701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F15D00-FC5E-4035-918A-1CCDE4602C6D}"/>
              </a:ext>
            </a:extLst>
          </p:cNvPr>
          <p:cNvSpPr txBox="1"/>
          <p:nvPr/>
        </p:nvSpPr>
        <p:spPr>
          <a:xfrm>
            <a:off x="895192" y="74644"/>
            <a:ext cx="1058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Как называется этот водный объект</a:t>
            </a:r>
          </a:p>
        </p:txBody>
      </p:sp>
    </p:spTree>
    <p:extLst>
      <p:ext uri="{BB962C8B-B14F-4D97-AF65-F5344CB8AC3E}">
        <p14:creationId xmlns:p14="http://schemas.microsoft.com/office/powerpoint/2010/main" val="188688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F6F13-18DA-4B0E-911B-C5D0B891B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8" y="805477"/>
            <a:ext cx="8887614" cy="5884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2546A-3090-488A-8174-F53087461D1D}"/>
              </a:ext>
            </a:extLst>
          </p:cNvPr>
          <p:cNvSpPr txBox="1"/>
          <p:nvPr/>
        </p:nvSpPr>
        <p:spPr>
          <a:xfrm>
            <a:off x="760239" y="102636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Что изображено?</a:t>
            </a:r>
          </a:p>
        </p:txBody>
      </p:sp>
    </p:spTree>
    <p:extLst>
      <p:ext uri="{BB962C8B-B14F-4D97-AF65-F5344CB8AC3E}">
        <p14:creationId xmlns:p14="http://schemas.microsoft.com/office/powerpoint/2010/main" val="247659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2CD98-EB71-4D82-9C7F-F14484E77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57" y="1154143"/>
            <a:ext cx="8125086" cy="5414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50986-7FD8-4CCB-B5CF-F5EC7AEA0C01}"/>
              </a:ext>
            </a:extLst>
          </p:cNvPr>
          <p:cNvSpPr txBox="1"/>
          <p:nvPr/>
        </p:nvSpPr>
        <p:spPr>
          <a:xfrm>
            <a:off x="485192" y="251927"/>
            <a:ext cx="11094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Какой водный объект перед вами?</a:t>
            </a:r>
          </a:p>
        </p:txBody>
      </p:sp>
    </p:spTree>
    <p:extLst>
      <p:ext uri="{BB962C8B-B14F-4D97-AF65-F5344CB8AC3E}">
        <p14:creationId xmlns:p14="http://schemas.microsoft.com/office/powerpoint/2010/main" val="310617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C6475B-0CA6-41C2-814B-7A859BBC5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0" y="960426"/>
            <a:ext cx="8943933" cy="5785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B493F-A176-4D0C-B7DC-41E745168CA4}"/>
              </a:ext>
            </a:extLst>
          </p:cNvPr>
          <p:cNvSpPr txBox="1"/>
          <p:nvPr/>
        </p:nvSpPr>
        <p:spPr>
          <a:xfrm>
            <a:off x="569167" y="186612"/>
            <a:ext cx="11066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Это не просто гора, что это?</a:t>
            </a:r>
          </a:p>
        </p:txBody>
      </p:sp>
    </p:spTree>
    <p:extLst>
      <p:ext uri="{BB962C8B-B14F-4D97-AF65-F5344CB8AC3E}">
        <p14:creationId xmlns:p14="http://schemas.microsoft.com/office/powerpoint/2010/main" val="381145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B7900-497B-4444-A0A5-200418FA3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69" y="931297"/>
            <a:ext cx="8705461" cy="5806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14A75-D31A-486B-ACC0-AE92241C0E68}"/>
              </a:ext>
            </a:extLst>
          </p:cNvPr>
          <p:cNvSpPr txBox="1"/>
          <p:nvPr/>
        </p:nvSpPr>
        <p:spPr>
          <a:xfrm>
            <a:off x="167951" y="195943"/>
            <a:ext cx="11607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Что же бьет из-под земли?</a:t>
            </a:r>
          </a:p>
        </p:txBody>
      </p:sp>
    </p:spTree>
    <p:extLst>
      <p:ext uri="{BB962C8B-B14F-4D97-AF65-F5344CB8AC3E}">
        <p14:creationId xmlns:p14="http://schemas.microsoft.com/office/powerpoint/2010/main" val="3041032215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41</TotalTime>
  <Words>99</Words>
  <Application>Microsoft Office PowerPoint</Application>
  <PresentationFormat>Широкоэкранный</PresentationFormat>
  <Paragraphs>18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 Light</vt:lpstr>
      <vt:lpstr>Метрополия</vt:lpstr>
      <vt:lpstr>Викторина «Знаете ли вы….?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«Знаете ли вы….?</dc:title>
  <dc:creator>Елена Сташкова</dc:creator>
  <cp:lastModifiedBy>Елена Сташкова</cp:lastModifiedBy>
  <cp:revision>5</cp:revision>
  <dcterms:created xsi:type="dcterms:W3CDTF">2023-02-16T13:49:36Z</dcterms:created>
  <dcterms:modified xsi:type="dcterms:W3CDTF">2023-06-12T14:10:24Z</dcterms:modified>
</cp:coreProperties>
</file>