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2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9809" y="5242260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53" y="5070041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927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5508" y="4678232"/>
            <a:ext cx="8083061" cy="219407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освоения и заселения территории современной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XI-xvi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431823" y="5301760"/>
            <a:ext cx="3317631" cy="866439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dirty="0">
                <a:solidFill>
                  <a:schemeClr val="tx1"/>
                </a:solidFill>
              </a:rPr>
              <a:t>МБОУ СОШ № 45</a:t>
            </a:r>
          </a:p>
          <a:p>
            <a:r>
              <a:rPr lang="ru-RU" sz="1400" dirty="0">
                <a:solidFill>
                  <a:schemeClr val="tx1"/>
                </a:solidFill>
              </a:rPr>
              <a:t>г. Мурманск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Выучить записи в тетради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6 стр. 21 (письменно)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3599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302F87-2AD6-4ECF-A511-9757CA39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189036"/>
            <a:ext cx="4264270" cy="27475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09014A-1D93-4A86-B901-4336FE17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5" y="2936633"/>
            <a:ext cx="6167602" cy="3776294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4212B3B-E1E4-4B3D-9246-B0F8423FCD80}"/>
              </a:ext>
            </a:extLst>
          </p:cNvPr>
          <p:cNvSpPr/>
          <p:nvPr/>
        </p:nvSpPr>
        <p:spPr>
          <a:xfrm>
            <a:off x="378069" y="351692"/>
            <a:ext cx="6945923" cy="24882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территории современной России началось с увеличения Московского княжества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274942-38BC-43EB-8692-AB50E2BEC7AE}"/>
              </a:ext>
            </a:extLst>
          </p:cNvPr>
          <p:cNvSpPr/>
          <p:nvPr/>
        </p:nvSpPr>
        <p:spPr>
          <a:xfrm>
            <a:off x="6409592" y="3270738"/>
            <a:ext cx="5521570" cy="32355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присоединялись другие русские княжества.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территории, населенные другими народами.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04BC9-B2F2-4F92-8061-6A1D130A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33" y="2409093"/>
            <a:ext cx="5257534" cy="393801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958E88A-34F5-4D4A-A232-04BACEA7D22C}"/>
              </a:ext>
            </a:extLst>
          </p:cNvPr>
          <p:cNvSpPr/>
          <p:nvPr/>
        </p:nvSpPr>
        <p:spPr>
          <a:xfrm>
            <a:off x="316523" y="219808"/>
            <a:ext cx="10401300" cy="19255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Севера Русской равнины началось еще в Х в. с путешествий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новгородцев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уже в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Ходили по Белому и Баренцеву морям.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0018E2C-75AA-4617-BB70-9F6CF473F879}"/>
              </a:ext>
            </a:extLst>
          </p:cNvPr>
          <p:cNvSpPr/>
          <p:nvPr/>
        </p:nvSpPr>
        <p:spPr>
          <a:xfrm>
            <a:off x="316523" y="2409093"/>
            <a:ext cx="6268915" cy="39380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Овладели территорией:</a:t>
            </a:r>
          </a:p>
          <a:p>
            <a:pPr marL="342900" indent="-342900" algn="ctr">
              <a:buAutoNum type="arabicPeriod"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Кольского полуострова до реки Печора</a:t>
            </a:r>
          </a:p>
          <a:p>
            <a:pPr marL="342900" indent="-342900" algn="ctr">
              <a:buAutoNum type="arabicPeriod"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 архипелаг Новая Земля</a:t>
            </a:r>
          </a:p>
          <a:p>
            <a:pPr marL="342900" indent="-342900" algn="ctr">
              <a:buAutoNum type="arabicPeriod"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Достигли севера Уральских гор</a:t>
            </a:r>
          </a:p>
          <a:p>
            <a:pPr marL="342900" indent="-342900" algn="ctr">
              <a:buAutoNum type="arabicPeriod"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Проникли в Западную Сибирь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1AF2DD-0B17-43EB-98CE-C730C9B7F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4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89194E-B6AA-4FBA-B810-FE369C79A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854"/>
            <a:ext cx="4005890" cy="27916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665E74-56AC-4465-8061-B8316D8D0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85" y="3549854"/>
            <a:ext cx="4484829" cy="27916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0B2965-7997-4A89-9AC6-B8F7996A6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41" y="3549854"/>
            <a:ext cx="4566459" cy="2791605"/>
          </a:xfrm>
          <a:prstGeom prst="rect">
            <a:avLst/>
          </a:prstGeom>
        </p:spPr>
      </p:pic>
      <p:sp>
        <p:nvSpPr>
          <p:cNvPr id="12" name="Свиток: горизонтальный 11">
            <a:extLst>
              <a:ext uri="{FF2B5EF4-FFF2-40B4-BE49-F238E27FC236}">
                <a16:creationId xmlns:a16="http://schemas.microsoft.com/office/drawing/2014/main" id="{A260D6E6-657F-4D8C-8E50-53CDB1A226B7}"/>
              </a:ext>
            </a:extLst>
          </p:cNvPr>
          <p:cNvSpPr/>
          <p:nvPr/>
        </p:nvSpPr>
        <p:spPr>
          <a:xfrm>
            <a:off x="290147" y="158262"/>
            <a:ext cx="11632222" cy="3391591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побережье Белого моря сформировалась новая группа русского народа – ПОМОРЫ. Они занимались рыболовством и охотой на морских животных.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36EA3A01-557B-45DD-BAB2-EAC40B7DC243}"/>
              </a:ext>
            </a:extLst>
          </p:cNvPr>
          <p:cNvSpPr/>
          <p:nvPr/>
        </p:nvSpPr>
        <p:spPr>
          <a:xfrm>
            <a:off x="3590762" y="5993061"/>
            <a:ext cx="4414212" cy="527538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ПОМОРЫ</a:t>
            </a:r>
          </a:p>
        </p:txBody>
      </p:sp>
    </p:spTree>
    <p:extLst>
      <p:ext uri="{BB962C8B-B14F-4D97-AF65-F5344CB8AC3E}">
        <p14:creationId xmlns:p14="http://schemas.microsoft.com/office/powerpoint/2010/main" val="258226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578D85-18F9-456C-9ECC-5FD1CFEE4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64" y="136309"/>
            <a:ext cx="6481551" cy="658538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D82DBF-A68B-49C9-BFDF-24D36324AFD6}"/>
              </a:ext>
            </a:extLst>
          </p:cNvPr>
          <p:cNvSpPr/>
          <p:nvPr/>
        </p:nvSpPr>
        <p:spPr>
          <a:xfrm>
            <a:off x="246184" y="202223"/>
            <a:ext cx="5011615" cy="48621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Поморы совершали путешествия по самому холодному океану «Студеному морю» и открыли архипелаг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Грумант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(Шпицберген)</a:t>
            </a:r>
          </a:p>
        </p:txBody>
      </p:sp>
    </p:spTree>
    <p:extLst>
      <p:ext uri="{BB962C8B-B14F-4D97-AF65-F5344CB8AC3E}">
        <p14:creationId xmlns:p14="http://schemas.microsoft.com/office/powerpoint/2010/main" val="293187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C9A5A-E63D-48C2-8C9B-FA88C3D87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28599"/>
            <a:ext cx="8534401" cy="3200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8A0768-2323-492B-84AE-1FC595971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56" y="3675185"/>
            <a:ext cx="4548482" cy="295421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16B9BBF-9B98-4F12-94BE-0427E53CB6EC}"/>
              </a:ext>
            </a:extLst>
          </p:cNvPr>
          <p:cNvSpPr/>
          <p:nvPr/>
        </p:nvSpPr>
        <p:spPr>
          <a:xfrm>
            <a:off x="105508" y="3675185"/>
            <a:ext cx="6998677" cy="295421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сильное Московское княжество стало расширяться на восток. В его состав вошли страна Коми и Пермь Великая. В конце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русские дошли до реки Иртыш  </a:t>
            </a:r>
          </a:p>
        </p:txBody>
      </p:sp>
    </p:spTree>
    <p:extLst>
      <p:ext uri="{BB962C8B-B14F-4D97-AF65-F5344CB8AC3E}">
        <p14:creationId xmlns:p14="http://schemas.microsoft.com/office/powerpoint/2010/main" val="210483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B9738F-4012-41AA-965B-C5FF1D97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56" y="307731"/>
            <a:ext cx="7780844" cy="49149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0CDF360-011D-409C-8263-FECCBE571CE3}"/>
              </a:ext>
            </a:extLst>
          </p:cNvPr>
          <p:cNvSpPr/>
          <p:nvPr/>
        </p:nvSpPr>
        <p:spPr>
          <a:xfrm>
            <a:off x="79132" y="246184"/>
            <a:ext cx="4413738" cy="62073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Русское государство присоединило к своей территории Казанское и Астраханское ханства. С этого времени в состав России начали входить многочисленные народы, которые исповедовали ислам.</a:t>
            </a:r>
          </a:p>
        </p:txBody>
      </p:sp>
    </p:spTree>
    <p:extLst>
      <p:ext uri="{BB962C8B-B14F-4D97-AF65-F5344CB8AC3E}">
        <p14:creationId xmlns:p14="http://schemas.microsoft.com/office/powerpoint/2010/main" val="305529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66A14D-0797-451C-B18A-F2012E76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50" y="0"/>
            <a:ext cx="452755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94ECC5-5974-41BB-AD0B-E4CC1FDF2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258"/>
            <a:ext cx="7664450" cy="418974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CD06BFB-D1B4-44CD-85EB-E984A6D08E06}"/>
              </a:ext>
            </a:extLst>
          </p:cNvPr>
          <p:cNvSpPr/>
          <p:nvPr/>
        </p:nvSpPr>
        <p:spPr>
          <a:xfrm>
            <a:off x="290146" y="85622"/>
            <a:ext cx="7664450" cy="26552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конца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начинается заселение и освоение русскими Сибири. Начало этому положил поход ЕРМАКА в 1582 г.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39043F-F54E-46B9-B175-8945948FB556}"/>
              </a:ext>
            </a:extLst>
          </p:cNvPr>
          <p:cNvSpPr/>
          <p:nvPr/>
        </p:nvSpPr>
        <p:spPr>
          <a:xfrm>
            <a:off x="8613775" y="6137031"/>
            <a:ext cx="2628900" cy="6066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ЕРМАК</a:t>
            </a:r>
          </a:p>
        </p:txBody>
      </p:sp>
    </p:spTree>
    <p:extLst>
      <p:ext uri="{BB962C8B-B14F-4D97-AF65-F5344CB8AC3E}">
        <p14:creationId xmlns:p14="http://schemas.microsoft.com/office/powerpoint/2010/main" val="3041348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5397</TotalTime>
  <Words>233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AGReverance</vt:lpstr>
      <vt:lpstr>Calibri</vt:lpstr>
      <vt:lpstr>Tw Cen MT</vt:lpstr>
      <vt:lpstr>Wingdings 3</vt:lpstr>
      <vt:lpstr>Интеграл</vt:lpstr>
      <vt:lpstr>История освоения и заселения территории современной россии в XI-xvi вв.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223</cp:revision>
  <dcterms:created xsi:type="dcterms:W3CDTF">2018-02-25T15:29:25Z</dcterms:created>
  <dcterms:modified xsi:type="dcterms:W3CDTF">2023-08-22T11:33:30Z</dcterms:modified>
  <cp:category>География;Страны</cp:category>
</cp:coreProperties>
</file>