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59" r:id="rId6"/>
    <p:sldId id="272" r:id="rId7"/>
    <p:sldId id="270" r:id="rId8"/>
    <p:sldId id="260" r:id="rId9"/>
    <p:sldId id="271" r:id="rId10"/>
    <p:sldId id="261" r:id="rId11"/>
    <p:sldId id="275" r:id="rId12"/>
    <p:sldId id="276" r:id="rId13"/>
    <p:sldId id="280" r:id="rId14"/>
    <p:sldId id="262" r:id="rId15"/>
    <p:sldId id="274" r:id="rId16"/>
    <p:sldId id="263" r:id="rId17"/>
    <p:sldId id="273" r:id="rId18"/>
    <p:sldId id="264" r:id="rId19"/>
    <p:sldId id="279" r:id="rId20"/>
    <p:sldId id="265" r:id="rId21"/>
    <p:sldId id="281" r:id="rId22"/>
    <p:sldId id="266" r:id="rId23"/>
    <p:sldId id="278" r:id="rId24"/>
    <p:sldId id="267" r:id="rId25"/>
    <p:sldId id="277" r:id="rId26"/>
    <p:sldId id="26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ЕВРАЗИЯ.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Природные </a:t>
            </a:r>
            <a:r>
              <a:rPr lang="ru-RU" b="1" dirty="0" smtClean="0"/>
              <a:t>зоны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Дармина</a:t>
            </a:r>
            <a:r>
              <a:rPr lang="ru-RU" dirty="0" smtClean="0">
                <a:solidFill>
                  <a:schemeClr val="tx1"/>
                </a:solidFill>
              </a:rPr>
              <a:t> Л.В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Учитель географии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МБОУ Александровская СОШ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Зона </a:t>
            </a:r>
            <a:r>
              <a:rPr lang="ru-RU" b="1" i="1" dirty="0" smtClean="0"/>
              <a:t>смешанных и широколиственных лесов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наиболее распространены в западной части Евразии. Здесь в условиях значительного увлажнения на дерново-подзолистых почвах растут </a:t>
            </a:r>
            <a:r>
              <a:rPr lang="ru-RU" i="1" dirty="0" smtClean="0"/>
              <a:t>елово-дубовые </a:t>
            </a:r>
            <a:r>
              <a:rPr lang="ru-RU" dirty="0" smtClean="0"/>
              <a:t>и </a:t>
            </a:r>
            <a:r>
              <a:rPr lang="ru-RU" i="1" dirty="0" smtClean="0"/>
              <a:t>сосново-дубовые </a:t>
            </a:r>
            <a:r>
              <a:rPr lang="ru-RU" dirty="0" smtClean="0"/>
              <a:t>леса, в Западной Сибири - </a:t>
            </a:r>
            <a:r>
              <a:rPr lang="ru-RU" i="1" dirty="0" smtClean="0"/>
              <a:t>хвойные </a:t>
            </a:r>
            <a:r>
              <a:rPr lang="ru-RU" dirty="0" smtClean="0"/>
              <a:t>и </a:t>
            </a:r>
            <a:r>
              <a:rPr lang="ru-RU" i="1" dirty="0" smtClean="0"/>
              <a:t>березово-осиновые </a:t>
            </a:r>
            <a:r>
              <a:rPr lang="ru-RU" dirty="0" smtClean="0"/>
              <a:t>леса. Далее на восток смешанные леса исчезают и появляются вновь только на побережье Тихого океана. Широколиственные леса сформированы преимущественно из </a:t>
            </a:r>
            <a:r>
              <a:rPr lang="ru-RU" i="1" dirty="0" smtClean="0"/>
              <a:t>дуба </a:t>
            </a:r>
            <a:r>
              <a:rPr lang="ru-RU" dirty="0" smtClean="0"/>
              <a:t>и </a:t>
            </a:r>
            <a:r>
              <a:rPr lang="ru-RU" i="1" dirty="0" smtClean="0"/>
              <a:t>бука </a:t>
            </a:r>
            <a:r>
              <a:rPr lang="ru-RU" dirty="0" smtClean="0"/>
              <a:t>, а также с </a:t>
            </a:r>
            <a:r>
              <a:rPr lang="ru-RU" i="1" dirty="0" smtClean="0"/>
              <a:t>граба </a:t>
            </a:r>
            <a:r>
              <a:rPr lang="ru-RU" dirty="0" smtClean="0"/>
              <a:t>, </a:t>
            </a:r>
            <a:r>
              <a:rPr lang="ru-RU" i="1" dirty="0" smtClean="0"/>
              <a:t>клена </a:t>
            </a:r>
            <a:r>
              <a:rPr lang="ru-RU" dirty="0" smtClean="0"/>
              <a:t>, </a:t>
            </a:r>
            <a:r>
              <a:rPr lang="ru-RU" i="1" dirty="0" smtClean="0"/>
              <a:t>липы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Людмила\Desktop\71032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85720" y="1071546"/>
            <a:ext cx="8429684" cy="5172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Людмила\Desktop\71032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57158" y="1000109"/>
            <a:ext cx="8429684" cy="53244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Людмила\Desktop\13_resiz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8143932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91841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Зона </a:t>
            </a:r>
            <a:r>
              <a:rPr lang="ru-RU" b="1" i="1" dirty="0" err="1" smtClean="0"/>
              <a:t>лесостепей</a:t>
            </a:r>
            <a:r>
              <a:rPr lang="ru-RU" b="1" i="1" dirty="0" smtClean="0"/>
              <a:t> и степей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 условиях теплого климата и недостаточного увлажнения юга Русской равнины сформировались плодородные черноземы, а также серые лесные почвы. Растительный мир здесь представлен небольшими участками леса (</a:t>
            </a:r>
            <a:r>
              <a:rPr lang="ru-RU" i="1" dirty="0" smtClean="0">
                <a:solidFill>
                  <a:schemeClr val="tx1"/>
                </a:solidFill>
              </a:rPr>
              <a:t> дуб, береза, липа, клен </a:t>
            </a:r>
            <a:r>
              <a:rPr lang="ru-RU" dirty="0" smtClean="0">
                <a:solidFill>
                  <a:schemeClr val="tx1"/>
                </a:solidFill>
              </a:rPr>
              <a:t>). В восточной части материка при условии увеличения амплитуды температур и возрастающей сухости климата почвы часто засолены. Растительный мир здесь беднее и представлен преимущественно травами и кустарниками. Наиболее характерными представителями животного мира степей и </a:t>
            </a:r>
            <a:r>
              <a:rPr lang="ru-RU" dirty="0" err="1" smtClean="0">
                <a:solidFill>
                  <a:schemeClr val="tx1"/>
                </a:solidFill>
              </a:rPr>
              <a:t>лесостепей</a:t>
            </a:r>
            <a:r>
              <a:rPr lang="ru-RU" dirty="0" smtClean="0">
                <a:solidFill>
                  <a:schemeClr val="tx1"/>
                </a:solidFill>
              </a:rPr>
              <a:t> является </a:t>
            </a:r>
            <a:r>
              <a:rPr lang="ru-RU" i="1" dirty="0" smtClean="0">
                <a:solidFill>
                  <a:schemeClr val="tx1"/>
                </a:solidFill>
              </a:rPr>
              <a:t>волки, лисы, суслики, полевки, тушканчики и степные птицы </a:t>
            </a:r>
            <a:r>
              <a:rPr lang="ru-RU" dirty="0" smtClean="0">
                <a:solidFill>
                  <a:schemeClr val="tx1"/>
                </a:solidFill>
              </a:rPr>
              <a:t>. Лесостепи и степи почти полностью распаханы, а естественная растительность сохранилась только в природоохранных территориях и местах, непригодных для пахоты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Людмила\Desktop\71032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7" y="357166"/>
            <a:ext cx="8358246" cy="62865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зона </a:t>
            </a:r>
            <a:r>
              <a:rPr lang="ru-RU" b="1" i="1" dirty="0" smtClean="0"/>
              <a:t>полупустынь и пустынь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smtClean="0"/>
              <a:t>Зона пустынь простирается через три географические пояса. Общим для всех пустынь является незначительное количество осадков, бедные почвы и растительность, хорошо приспособлена к суровым условиям. Пустыни Аравийского полуострова выделяются высокими течение года температурами, незначительной (до 100 мм в год) количеством осадков и преимущественно равнинной поверхностью. Пустыни субтропиков (Иранское нагорье, Центральная Азия, часть пустыни Гоби) характеризуются значительным перепадом температур, богаче растительностью, значительным количеством видов. Покрытые песками или камнями пустыни умеренного пояса Каракумы, </a:t>
            </a:r>
            <a:r>
              <a:rPr lang="ru-RU" dirty="0" err="1" smtClean="0"/>
              <a:t>Такла-Макан</a:t>
            </a:r>
            <a:r>
              <a:rPr lang="ru-RU" dirty="0" smtClean="0"/>
              <a:t>, часть Гоби выделяются большим жарким летом и сильными морозами зимой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Людмила\Desktop\71032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429684" cy="6429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Зона </a:t>
            </a:r>
            <a:r>
              <a:rPr lang="ru-RU" b="1" i="1" dirty="0" smtClean="0"/>
              <a:t>саванн и редколесья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занимает большую часть полуострова Индостан, а также значительные территории полуострова Индокитай. В сложившихся в условиях муссонного климата саваннах среди высоких трав растут одинокие </a:t>
            </a:r>
            <a:r>
              <a:rPr lang="ru-RU" i="1" dirty="0" smtClean="0"/>
              <a:t>пальмы </a:t>
            </a:r>
            <a:r>
              <a:rPr lang="ru-RU" dirty="0" smtClean="0"/>
              <a:t>и </a:t>
            </a:r>
            <a:r>
              <a:rPr lang="ru-RU" i="1" dirty="0" smtClean="0"/>
              <a:t>акации </a:t>
            </a:r>
            <a:r>
              <a:rPr lang="ru-RU" dirty="0" smtClean="0"/>
              <a:t>, местами меняются участками лесов. Некоторые деревья в сухой сезон на несколько месяцев сбрасывают листву. Животный мир здесь представлен </a:t>
            </a:r>
            <a:r>
              <a:rPr lang="ru-RU" i="1" dirty="0" smtClean="0"/>
              <a:t>слонами </a:t>
            </a:r>
            <a:r>
              <a:rPr lang="ru-RU" dirty="0" smtClean="0"/>
              <a:t>, </a:t>
            </a:r>
            <a:r>
              <a:rPr lang="ru-RU" i="1" dirty="0" smtClean="0"/>
              <a:t>тиграми </a:t>
            </a:r>
            <a:r>
              <a:rPr lang="ru-RU" dirty="0" smtClean="0"/>
              <a:t>, </a:t>
            </a:r>
            <a:r>
              <a:rPr lang="ru-RU" i="1" dirty="0" smtClean="0"/>
              <a:t>носорогами </a:t>
            </a:r>
            <a:r>
              <a:rPr lang="ru-RU" dirty="0" smtClean="0"/>
              <a:t>, обилием </a:t>
            </a:r>
            <a:r>
              <a:rPr lang="ru-RU" i="1" dirty="0" err="1" smtClean="0"/>
              <a:t>пресмыкающихс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Людмила\Desktop\7103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501122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В Евразии представлены все природные зоны Северного полушария. В западной части материка преобладающее влияние Атлантического океана обусловил смену природных зон в направлении с северо-запада на юго-восток. В восточной части Евразии природные зоны должны меридиональное простирание, что обусловлено муссонной циркуляцией воздушных масс на </a:t>
            </a:r>
            <a:r>
              <a:rPr lang="ru-RU" dirty="0" err="1" smtClean="0"/>
              <a:t>Притихоокеанска</a:t>
            </a:r>
            <a:r>
              <a:rPr lang="ru-RU" dirty="0" smtClean="0"/>
              <a:t> территории. Природные зоны внутренней части материка изменяются в широтном направлении благодаря изменению температуры и режима увлажнения в направлении с севера на юг.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Зона </a:t>
            </a:r>
            <a:r>
              <a:rPr lang="ru-RU" b="1" i="1" dirty="0" smtClean="0"/>
              <a:t>вечнозеленых жестколистные лесов и кустарников (средиземноморская)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занимает район Средиземноморья. В условиях теплой и влажной зимой и жаркого лета здесь растут вечнозеленые деревья и кустарники, наиболее типичными из которых являются </a:t>
            </a:r>
            <a:r>
              <a:rPr lang="ru-RU" i="1" dirty="0" smtClean="0"/>
              <a:t>пробковый и каменный дубы, лавровые </a:t>
            </a:r>
            <a:r>
              <a:rPr lang="ru-RU" dirty="0" smtClean="0"/>
              <a:t>и </a:t>
            </a:r>
            <a:r>
              <a:rPr lang="ru-RU" i="1" dirty="0" smtClean="0"/>
              <a:t>земляничное дерево, сосны </a:t>
            </a:r>
            <a:r>
              <a:rPr lang="ru-RU" dirty="0" smtClean="0"/>
              <a:t>. Однако вследствие интенсивного хозяйственного освоения этой территории первичный растительный покров здесь сильно изменен. Обычными элементами здешних ландшафтов является </a:t>
            </a:r>
            <a:r>
              <a:rPr lang="ru-RU" i="1" dirty="0" smtClean="0"/>
              <a:t>виноградники, оливковые насаждения, поля пшеницы </a:t>
            </a:r>
            <a:r>
              <a:rPr lang="ru-RU" dirty="0" smtClean="0"/>
              <a:t>и других сельскохозяйственных культур, раскинувшихся на месте бывших средиземноморских лесов.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Users\Людмила\Desktop\220px-Quercus_sube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8286808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Зона </a:t>
            </a:r>
            <a:r>
              <a:rPr lang="ru-RU" b="1" i="1" dirty="0" smtClean="0"/>
              <a:t>переменно влажных </a:t>
            </a:r>
            <a:r>
              <a:rPr lang="ru-RU" dirty="0" smtClean="0"/>
              <a:t>(в том числе </a:t>
            </a:r>
            <a:r>
              <a:rPr lang="ru-RU" b="1" i="1" dirty="0" smtClean="0"/>
              <a:t>муссонных </a:t>
            </a:r>
            <a:r>
              <a:rPr lang="ru-RU" dirty="0" smtClean="0"/>
              <a:t>) </a:t>
            </a:r>
            <a:r>
              <a:rPr lang="ru-RU" b="1" i="1" dirty="0" smtClean="0"/>
              <a:t>лесов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простирается на востоке и юге Евразии. Растительность здесь представлена как хвойными и лиственными деревьями (</a:t>
            </a:r>
            <a:r>
              <a:rPr lang="ru-RU" i="1" dirty="0" smtClean="0"/>
              <a:t> кедр, сосна, дуб, орех, </a:t>
            </a:r>
            <a:r>
              <a:rPr lang="ru-RU" i="1" dirty="0" err="1" smtClean="0"/>
              <a:t>гингко</a:t>
            </a:r>
            <a:r>
              <a:rPr lang="ru-RU" i="1" dirty="0" smtClean="0"/>
              <a:t> </a:t>
            </a:r>
            <a:r>
              <a:rPr lang="ru-RU" dirty="0" smtClean="0"/>
              <a:t>), так и вечнозелеными (</a:t>
            </a:r>
            <a:r>
              <a:rPr lang="ru-RU" i="1" dirty="0" smtClean="0"/>
              <a:t> пальмами, фикусами, бамбуком и магнолиями </a:t>
            </a:r>
            <a:r>
              <a:rPr lang="ru-RU" dirty="0" smtClean="0"/>
              <a:t>), растущих преимущественно на красно-желтых почвах. Животный мир также характеризуется значительным видовым многообразием: </a:t>
            </a:r>
            <a:r>
              <a:rPr lang="ru-RU" i="1" dirty="0" smtClean="0"/>
              <a:t>обезьяны, тигры, леопарды </a:t>
            </a:r>
            <a:r>
              <a:rPr lang="ru-RU" dirty="0" smtClean="0"/>
              <a:t>, а также </a:t>
            </a:r>
            <a:r>
              <a:rPr lang="ru-RU" i="1" dirty="0" smtClean="0"/>
              <a:t>эндемики - бамбуковый медведь (панда), гиббон </a:t>
            </a:r>
            <a:r>
              <a:rPr lang="ru-RU" dirty="0" smtClean="0"/>
              <a:t>и т.д.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Людмила\Desktop\15_resiz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3929090" cy="4929222"/>
          </a:xfrm>
          <a:prstGeom prst="rect">
            <a:avLst/>
          </a:prstGeom>
          <a:noFill/>
        </p:spPr>
      </p:pic>
      <p:pic>
        <p:nvPicPr>
          <p:cNvPr id="10243" name="Picture 3" descr="C:\Users\Людмила\Desktop\14_resiz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642918"/>
            <a:ext cx="4214842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Богатство флоры и фауны характерно для зоны </a:t>
            </a:r>
            <a:r>
              <a:rPr lang="ru-RU" b="1" i="1" dirty="0" smtClean="0"/>
              <a:t>влажных экваториальных лесов </a:t>
            </a:r>
            <a:r>
              <a:rPr lang="ru-RU" dirty="0" smtClean="0"/>
              <a:t>Евразии.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Только </a:t>
            </a:r>
            <a:r>
              <a:rPr lang="ru-RU" i="1" dirty="0" smtClean="0"/>
              <a:t>пальм </a:t>
            </a:r>
            <a:r>
              <a:rPr lang="ru-RU" dirty="0" smtClean="0"/>
              <a:t>здесь насчитывается до 300 видов, многие виды </a:t>
            </a:r>
            <a:r>
              <a:rPr lang="ru-RU" i="1" dirty="0" smtClean="0"/>
              <a:t>бамбука </a:t>
            </a:r>
            <a:r>
              <a:rPr lang="ru-RU" dirty="0" smtClean="0"/>
              <a:t>, который широко используется в работе и быту. Леса формируют высокие (до 70 м) деревья, некоторые из которых имеют ценную древесину. Среди непроходимых зарослей здесь можно встретить </a:t>
            </a:r>
            <a:r>
              <a:rPr lang="ru-RU" i="1" dirty="0" smtClean="0"/>
              <a:t>орангутангов, леопардов, тапиров </a:t>
            </a:r>
            <a:r>
              <a:rPr lang="ru-RU" dirty="0" smtClean="0"/>
              <a:t>. Многие </a:t>
            </a:r>
            <a:r>
              <a:rPr lang="ru-RU" i="1" dirty="0" smtClean="0"/>
              <a:t>пресмыкающихся </a:t>
            </a:r>
            <a:r>
              <a:rPr lang="ru-RU" dirty="0" smtClean="0"/>
              <a:t>и </a:t>
            </a:r>
            <a:r>
              <a:rPr lang="ru-RU" i="1" dirty="0" smtClean="0"/>
              <a:t>рептилий </a:t>
            </a:r>
            <a:r>
              <a:rPr lang="ru-RU" dirty="0" smtClean="0"/>
              <a:t>, а также различных </a:t>
            </a:r>
            <a:r>
              <a:rPr lang="ru-RU" i="1" dirty="0" smtClean="0"/>
              <a:t>насекомых 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Людмила\Desktop\71032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86808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Высотная поясность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Через значительное количество горных систем, имеющих различную высоту и удаленность от океанов, </a:t>
            </a:r>
            <a:r>
              <a:rPr lang="ru-RU" b="1" i="1" dirty="0" smtClean="0"/>
              <a:t>высотная поясность </a:t>
            </a:r>
            <a:r>
              <a:rPr lang="ru-RU" dirty="0" smtClean="0"/>
              <a:t>Евразии характеризуется разным количеством поясов. В горах северной части материка только четыре пояса сменяют друг друга. Южнее количество поясов возрастает до пяти в Альпах и семи на южных склонах Гималаев. Большое количество поясов здесь объясняется наибольшей высотой Гималаев, хотя на северных склонах этих гор за чрезвычайной сухость климата сформировалось только два пояса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Зона </a:t>
            </a:r>
            <a:r>
              <a:rPr lang="ru-RU" b="1" i="1" dirty="0" smtClean="0"/>
              <a:t>арктических пустынь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с крайне суровыми природно-климатическими условиями занимает арктические острова. Здесь отсутствует сплошной почвенный покров, а бедная растительность представлена неприхотливыми к теплу видами, выживают в условиях многолетней мерзлоты. Из животных здесь распространены </a:t>
            </a:r>
            <a:r>
              <a:rPr lang="ru-RU" i="1" dirty="0" smtClean="0"/>
              <a:t>белые медведи, моржи, тюлени, северные олени 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Людмила\Desktop\71031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572560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зона </a:t>
            </a:r>
            <a:r>
              <a:rPr lang="ru-RU" b="1" i="1" dirty="0" smtClean="0"/>
              <a:t>тундры и лесотундры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Благодаря смягчающее влияние Североатлантического течения имеют различия в своих западных и восточных частях. У европейского побережья материка климат умеренно холодный, а тундра здесь простирается на север дальше, чем где на планете. С продвижением на восток природно-климатические условия становятся более суровыми, а тундра и лесотундра занимают большие площади. По горным прядях Сибири тундровая растительность проникает далеко на юг. Среди растений здесь преобладают </a:t>
            </a:r>
            <a:r>
              <a:rPr lang="ru-RU" i="1" dirty="0" smtClean="0"/>
              <a:t>мхи и лишайники </a:t>
            </a:r>
            <a:r>
              <a:rPr lang="ru-RU" dirty="0" smtClean="0"/>
              <a:t>, которые растут на тундрово-глеевых почвах. Через многолетнюю мерзлоту влага здесь не проходит вглубь, поэтому здесь много болот. Основные животные: </a:t>
            </a:r>
            <a:r>
              <a:rPr lang="ru-RU" i="1" dirty="0" smtClean="0"/>
              <a:t>северные олени, песцы </a:t>
            </a:r>
            <a:r>
              <a:rPr lang="ru-RU" dirty="0" smtClean="0"/>
              <a:t>, некоторые виды птиц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Людмила\Desktop\71031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143932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Людмила\Desktop\71032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358246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91841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Зона тайги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Южнее лесотундра переходит в </a:t>
            </a:r>
            <a:r>
              <a:rPr lang="ru-RU" b="1" i="1" dirty="0" smtClean="0"/>
              <a:t>тайгу </a:t>
            </a:r>
            <a:r>
              <a:rPr lang="ru-RU" dirty="0" smtClean="0"/>
              <a:t>. В условиях более теплого и влажного климата здесь на подзолистых почвах сформировались огромные массивы хвойных лесов с </a:t>
            </a:r>
            <a:r>
              <a:rPr lang="ru-RU" i="1" dirty="0" smtClean="0"/>
              <a:t>ели </a:t>
            </a:r>
            <a:r>
              <a:rPr lang="ru-RU" dirty="0" smtClean="0"/>
              <a:t>, </a:t>
            </a:r>
            <a:r>
              <a:rPr lang="ru-RU" i="1" dirty="0" smtClean="0"/>
              <a:t>сосны </a:t>
            </a:r>
            <a:r>
              <a:rPr lang="ru-RU" dirty="0" smtClean="0"/>
              <a:t>и </a:t>
            </a:r>
            <a:r>
              <a:rPr lang="ru-RU" i="1" dirty="0" smtClean="0"/>
              <a:t>лиственницы </a:t>
            </a:r>
            <a:r>
              <a:rPr lang="ru-RU" dirty="0" smtClean="0"/>
              <a:t>(единственное хвойное дерево, зиму сбрасывает хвою. Последнее преобладает в азиатской тайге, в условиях холодного резко континентального климата. Местами тайга очень заболочена, много здесь торфяных и осоковых болот. Чрезвычайно разнообразен здесь животный мир (</a:t>
            </a:r>
            <a:r>
              <a:rPr lang="ru-RU" i="1" dirty="0" smtClean="0"/>
              <a:t> бурый медведь, лось, тетерев, волк, глухарь 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Людмила\Desktop\16_resiz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3643314"/>
            <a:ext cx="3643338" cy="2903546"/>
          </a:xfrm>
          <a:prstGeom prst="rect">
            <a:avLst/>
          </a:prstGeom>
          <a:noFill/>
        </p:spPr>
      </p:pic>
      <p:pic>
        <p:nvPicPr>
          <p:cNvPr id="3075" name="Picture 3" descr="C:\Users\Людмила\Desktop\71031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214290"/>
            <a:ext cx="5372112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960</Words>
  <PresentationFormat>Экран (4:3)</PresentationFormat>
  <Paragraphs>27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Поток</vt:lpstr>
      <vt:lpstr>ЕВРАЗИЯ.  Природные зоны</vt:lpstr>
      <vt:lpstr>Слайд 2</vt:lpstr>
      <vt:lpstr>Зона арктических пустынь </vt:lpstr>
      <vt:lpstr>Слайд 4</vt:lpstr>
      <vt:lpstr>зона тундры и лесотундры </vt:lpstr>
      <vt:lpstr>Слайд 6</vt:lpstr>
      <vt:lpstr>Слайд 7</vt:lpstr>
      <vt:lpstr>Зона тайги</vt:lpstr>
      <vt:lpstr>Слайд 9</vt:lpstr>
      <vt:lpstr> Зона смешанных и широколиственных лесов </vt:lpstr>
      <vt:lpstr>Слайд 11</vt:lpstr>
      <vt:lpstr>Слайд 12</vt:lpstr>
      <vt:lpstr>Слайд 13</vt:lpstr>
      <vt:lpstr>Зона лесостепей и степей </vt:lpstr>
      <vt:lpstr>Слайд 15</vt:lpstr>
      <vt:lpstr>зона полупустынь и пустынь </vt:lpstr>
      <vt:lpstr>Слайд 17</vt:lpstr>
      <vt:lpstr>Зона саванн и редколесья </vt:lpstr>
      <vt:lpstr>Слайд 19</vt:lpstr>
      <vt:lpstr>Зона вечнозеленых жестколистные лесов и кустарников (средиземноморская) </vt:lpstr>
      <vt:lpstr>Слайд 21</vt:lpstr>
      <vt:lpstr>Зона переменно влажных (в том числе муссонных ) лесов </vt:lpstr>
      <vt:lpstr>Слайд 23</vt:lpstr>
      <vt:lpstr>Богатство флоры и фауны характерно для зоны влажных экваториальных лесов Евразии. </vt:lpstr>
      <vt:lpstr>Слайд 25</vt:lpstr>
      <vt:lpstr>Высотная поясность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ЕВРАЗИЯ. Природные зоны</dc:title>
  <dc:creator>Людмила</dc:creator>
  <cp:lastModifiedBy>Людмила</cp:lastModifiedBy>
  <cp:revision>5</cp:revision>
  <dcterms:created xsi:type="dcterms:W3CDTF">2016-03-09T17:15:03Z</dcterms:created>
  <dcterms:modified xsi:type="dcterms:W3CDTF">2016-03-13T18:52:41Z</dcterms:modified>
</cp:coreProperties>
</file>