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66" r:id="rId5"/>
    <p:sldId id="261" r:id="rId6"/>
    <p:sldId id="267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B858-FE40-42E1-227B-52E88BD1E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C7FD58-8747-BD51-6FA6-3A3FE54F6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2839D-0BA8-1311-F9B6-5DA15D12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0F07B-E559-28A3-ED01-5581F6C8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474D2-0AEA-AE55-E87C-78FD785C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2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7739E-7DAA-95F5-DF3F-17DFB91F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E1EBF-541A-3B20-2260-090958FE3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32FCC-A509-AF39-7150-1F40611C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FDCA87-FC34-D017-5926-062F0609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C3225-CFB4-EC00-C59D-6006795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C0C505-A057-F325-C24B-D64659657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57BC7E-4900-D687-A9F2-613E49011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A3CC0-2D82-EEEE-4722-B7063A47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9B769-7A54-13DF-CCCE-64044E47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010BC-E4C5-8885-5ED4-39F52DB1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1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9D9D9-A176-9FF2-2755-23C3588C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39DAD-D4A3-F159-09E9-D3BCDE6CB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80A7F-B8CD-2723-75CA-43E5360D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639D5-1ACB-1DB5-3AD3-6F7516AA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C979B-E64E-F069-11B7-0D519FA9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9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98F21-61CA-D2D6-F7ED-4E3C3604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0FC20-D654-4D2F-B3B1-07072E289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5E1E5-849D-7255-9038-3AB34F90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3117B-CBF6-215C-737C-9B741AF1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C719E-D835-FE11-154C-07CEC07A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3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FCA1C-CE25-C709-E48E-B4B65D3B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4545A-4868-5D63-C81D-6D8FAEF89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FA792A-0B97-497F-5ECC-FDA881A43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7E830D-23D9-5D90-5AE8-7F46A04D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E9635-10D1-BCB7-5B68-9C8AAF00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F3512-C08F-F696-24EE-9A84EA88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681F5-CD01-5B7B-FD68-CF0620C0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19BDC-DAA2-1EA1-A713-FDCC34181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717385-AEB3-462D-B04B-CB0295AB3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D041C6-A8F5-1C27-07BD-B3B7FA0FC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905EA8-2805-32D7-B2FF-27684DF46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B10465-1FCD-3436-9E1A-4754A23C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59E791-D677-F423-E476-D2EF4D25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05FBD6-ECAA-EA39-B22C-0DE20C65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4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9FACB-45FD-CF15-AC5B-E4ADF12B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B3BAD5-6EB8-645D-AA3D-E0376C8D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40EAA9-B42F-6A49-DF6A-96D4C2CB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8721C-0451-5635-4808-3EA73F0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6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40B877-5413-AF06-5D2F-8754606C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20444-3C2E-0DC8-408C-BD03E775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A14AFE-10CB-28D5-E282-E4FB515B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2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13291-32EC-969A-11DF-9836AEE7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E02BD-C24D-958E-AEAF-96EC8B8B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64DA0C-A040-B3B6-09A9-DE50E9803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2ABD76-181B-AC79-A1C4-3178CCB2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5FF48-67EC-4E87-D11E-AF08A8E1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F7DA5-3A03-86E6-277B-2E56F2EC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50A3D-0F3A-2A6A-733F-937DF34E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AC2B3-BE1A-7BD2-1B80-B71CF7D41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949EE-E8C4-CE32-C160-D97489782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220DA7-6F89-C348-AB04-F300953F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068DB-4D7E-506C-5A13-C7CB58A3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B3EBD0-247D-200C-665B-8C4418D8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5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4B583-EF4B-6D7D-28A0-32A971CA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98F01A-91BE-7F2D-7ACB-40FAE7810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59F92-6892-9F1E-26A5-58F34204E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A480-0597-4475-AD09-164107F5AF0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19846-988C-8109-AFFB-813155739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BFB17-0476-1DCA-2F13-D5E99FBF2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AB5C-FC16-4B87-A51C-907D4DEDA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85F6B8-1AA9-2F44-B1E0-0A9B1157D727}"/>
              </a:ext>
            </a:extLst>
          </p:cNvPr>
          <p:cNvSpPr/>
          <p:nvPr/>
        </p:nvSpPr>
        <p:spPr>
          <a:xfrm>
            <a:off x="1938435" y="1548467"/>
            <a:ext cx="8315130" cy="22356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ТЭК мира: основные этапы развития, «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энергопереход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География отраслей топливной промышленности </a:t>
            </a:r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1DDA4262-7DE3-CE90-1E16-88D2A7EC8634}"/>
              </a:ext>
            </a:extLst>
          </p:cNvPr>
          <p:cNvSpPr/>
          <p:nvPr/>
        </p:nvSpPr>
        <p:spPr>
          <a:xfrm rot="7238972">
            <a:off x="7014342" y="3134117"/>
            <a:ext cx="640702" cy="1971157"/>
          </a:xfrm>
          <a:prstGeom prst="curvedLeftArrow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1A221AA-7370-15F6-8B68-21942C95759A}"/>
              </a:ext>
            </a:extLst>
          </p:cNvPr>
          <p:cNvSpPr/>
          <p:nvPr/>
        </p:nvSpPr>
        <p:spPr>
          <a:xfrm>
            <a:off x="8020019" y="4119695"/>
            <a:ext cx="3638939" cy="6525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тему урока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A7CF9A-7B0A-A351-0833-EE4E33DC4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7" y="2969775"/>
            <a:ext cx="3023378" cy="24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FC1C695-DE36-04AB-A17D-170E87DFDDC6}"/>
              </a:ext>
            </a:extLst>
          </p:cNvPr>
          <p:cNvSpPr/>
          <p:nvPr/>
        </p:nvSpPr>
        <p:spPr>
          <a:xfrm>
            <a:off x="1938435" y="555173"/>
            <a:ext cx="8315130" cy="7931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топливной промышленности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D2446-BA4B-CC7D-A5CE-25206B26B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156732"/>
            <a:ext cx="9677400" cy="3067050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60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42468-3E88-D801-7523-6FC03633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7" y="169895"/>
            <a:ext cx="6588747" cy="4616709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2B5055-241E-1135-A589-5A6C2126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76" y="3959582"/>
            <a:ext cx="6181336" cy="2549984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122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7C2CF-4815-ABAD-E510-6C761A3F1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3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B3EB5-EE40-EE3E-477E-43009E12E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632151-F33A-E573-651B-15077CB08BE2}"/>
              </a:ext>
            </a:extLst>
          </p:cNvPr>
          <p:cNvSpPr/>
          <p:nvPr/>
        </p:nvSpPr>
        <p:spPr>
          <a:xfrm>
            <a:off x="1929882" y="284585"/>
            <a:ext cx="8332236" cy="7931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топливной промышленности: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3A9D41C-6755-2A95-14BC-A2A5160A8017}"/>
              </a:ext>
            </a:extLst>
          </p:cNvPr>
          <p:cNvSpPr/>
          <p:nvPr/>
        </p:nvSpPr>
        <p:spPr>
          <a:xfrm>
            <a:off x="373460" y="3966968"/>
            <a:ext cx="3587329" cy="25791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Истощение запасов минерального топлива</a:t>
            </a:r>
            <a:r>
              <a:rPr lang="ru-RU" sz="20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современным расчётам, мировых запасов угля хватит на 150–200 лет, нефти — на 50–55 лет, газа — на 50–60 лет, железной руды — на 100 лет.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C4CED-AE50-5BAC-FA1C-0820648D0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5" y="1343942"/>
            <a:ext cx="3400952" cy="2384034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ACF1396-02CF-9FE0-B63F-9282C1148DD3}"/>
              </a:ext>
            </a:extLst>
          </p:cNvPr>
          <p:cNvSpPr/>
          <p:nvPr/>
        </p:nvSpPr>
        <p:spPr>
          <a:xfrm>
            <a:off x="4302335" y="3966968"/>
            <a:ext cx="3587329" cy="25791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окружающей среды при добыче и транспортировке топлива </a:t>
            </a:r>
            <a:r>
              <a:rPr lang="ru-RU" sz="20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применяемых сегодня видов топлива наиболее экологически чистым является природный газ.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4E47CF-B664-7EA3-D015-A4BE8A19A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23" y="1343942"/>
            <a:ext cx="3400952" cy="2384034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FC41D9-A2EB-22CD-0804-2D00D4D59CB9}"/>
              </a:ext>
            </a:extLst>
          </p:cNvPr>
          <p:cNvSpPr/>
          <p:nvPr/>
        </p:nvSpPr>
        <p:spPr>
          <a:xfrm>
            <a:off x="8231211" y="3966967"/>
            <a:ext cx="3587329" cy="25791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разрыв между районами добычи и потребления минерального топлива. </a:t>
            </a:r>
          </a:p>
          <a:p>
            <a:pPr algn="ctr"/>
            <a:r>
              <a:rPr lang="ru-RU" sz="145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территориальный разрыв добычи и потребления нефти связан с тем, что наиболее крупные нефтяные бассейны размещены в развивающихся странах, а главные потребители нефти — развитые страны.</a:t>
            </a:r>
            <a:endParaRPr lang="ru-RU" sz="14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3C056A-A266-F97B-3A36-EF8ADB00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93" y="1343941"/>
            <a:ext cx="3400952" cy="2384033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477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895EC7-767F-7EF1-B46E-C730D5FD3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16190" r="6462" b="74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0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EAAB8F3-59BE-C476-1A9E-88FF470054B3}"/>
              </a:ext>
            </a:extLst>
          </p:cNvPr>
          <p:cNvSpPr/>
          <p:nvPr/>
        </p:nvSpPr>
        <p:spPr>
          <a:xfrm>
            <a:off x="2891174" y="340569"/>
            <a:ext cx="6409651" cy="7931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97A5ED-6AF1-11AE-500E-D494C6148003}"/>
              </a:ext>
            </a:extLst>
          </p:cNvPr>
          <p:cNvSpPr/>
          <p:nvPr/>
        </p:nvSpPr>
        <p:spPr>
          <a:xfrm>
            <a:off x="1702179" y="1743271"/>
            <a:ext cx="8787642" cy="3985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4AA9A-AB1F-207B-BC1F-46AF6996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31" y="3429000"/>
            <a:ext cx="3552820" cy="34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206</TotalTime>
  <Words>124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Фатима Хаматханова</dc:creator>
  <cp:lastModifiedBy>Фатима Хаматханова</cp:lastModifiedBy>
  <cp:revision>20</cp:revision>
  <dcterms:created xsi:type="dcterms:W3CDTF">2024-02-13T21:46:17Z</dcterms:created>
  <dcterms:modified xsi:type="dcterms:W3CDTF">2024-02-27T14:08:42Z</dcterms:modified>
</cp:coreProperties>
</file>