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2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3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25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0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3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8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6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51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56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0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9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7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8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33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3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5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6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3EB2D3-D88A-4A11-8288-A56C471FBC9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A2F986-309C-4D3A-802F-4DB51EDA3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7365" y="609945"/>
            <a:ext cx="5868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Географическая культура.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Рисунок 6" descr="3ee9c286ad0b.jpg"/>
          <p:cNvPicPr>
            <a:picLocks noChangeAspect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2351584" y="1660841"/>
            <a:ext cx="7572428" cy="464035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365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323" y="728310"/>
            <a:ext cx="96021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География является важнейшим компонентом любой профессии и специальности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Ее важнейший аспект — формирование мировоззрения, логики научного мышления, интеллектуального и профессионального кругозора как ведущих положений в становлении профессионального самосознания личности будущего специалиста. У учащихся складывается целостное представление о природе, человеке, обществе и мире профессий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6481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7254" y="1531304"/>
            <a:ext cx="88585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Если проанализировать содержание курса географии — географические факты, понятия, определения, а также умения и навыки, приобретенные в результате изучения курса, то можно сделать вывод, что в большинстве эти факты и навыки необходимы почти в любой профессии, в которой приходится учитывать природную и социально-экономическую сторону дела, вопросы взаимодействия природы и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192622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623" y="984738"/>
            <a:ext cx="10075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Задание:</a:t>
            </a:r>
          </a:p>
          <a:p>
            <a:r>
              <a:rPr lang="ru-RU" sz="3600" b="1" dirty="0" smtClean="0"/>
              <a:t>Проанализируйте программу изучения географии с 5 по 11 класс, вспомните что вы изучали на уроках географии. </a:t>
            </a:r>
            <a:endParaRPr lang="ru-RU" sz="3600" b="1" dirty="0"/>
          </a:p>
          <a:p>
            <a:r>
              <a:rPr lang="ru-RU" sz="3600" b="1" dirty="0" smtClean="0"/>
              <a:t> Напишите в каких профессиях какие знания географии и географическое </a:t>
            </a:r>
            <a:r>
              <a:rPr lang="ru-RU" sz="3600" b="1" smtClean="0"/>
              <a:t>мышление будут необходимы.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4373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643" y="561256"/>
            <a:ext cx="8640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Культу́ра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понятие, имеющее огромное количество значений в различных областях человеческой жизнедеятельности.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 основном, под культурой понимают человеческую деятельность в её самых разных проявлениях, включая все формы и способы человеческого самовыражения и самопознания, накопление человеком и социумом в целом навыков и умений. Культура предстаёт также проявлением человеческой субъективности и объективности (характера, компетентностей, навыков, умений и знаний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Таким образом,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КУЛЬТУРА – это совокупность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достижений человечества в производственном, общественном и духовном отношении.</a:t>
            </a:r>
          </a:p>
        </p:txBody>
      </p:sp>
    </p:spTree>
    <p:extLst>
      <p:ext uri="{BB962C8B-B14F-4D97-AF65-F5344CB8AC3E}">
        <p14:creationId xmlns:p14="http://schemas.microsoft.com/office/powerpoint/2010/main" val="176723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692697"/>
            <a:ext cx="83529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 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Географическая культура личности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- система жизненных ценностей, опирающихся на знания о природе Земли, причинах ее разнообразия, о населении и его хозяйственной деятельности, регулирующая поведение школьника в процессе взаимоотношений «человек - природа - общество - культура».</a:t>
            </a:r>
          </a:p>
        </p:txBody>
      </p:sp>
    </p:spTree>
    <p:extLst>
      <p:ext uri="{BB962C8B-B14F-4D97-AF65-F5344CB8AC3E}">
        <p14:creationId xmlns:p14="http://schemas.microsoft.com/office/powerpoint/2010/main" val="141399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815" y="542002"/>
            <a:ext cx="104892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В.П.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REG"/>
              </a:rPr>
              <a:t>Максаковский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 рассматривает понятие «географическая культура», вычленяя в нем следующие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группы общегеографических знаний и умений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:</a:t>
            </a:r>
          </a:p>
          <a:p>
            <a:pPr marL="342900" indent="-342900" fontAlgn="t">
              <a:buFontTx/>
              <a:buChar char="-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географические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знания, участвующие в формировании научного мировоззрения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;</a:t>
            </a:r>
          </a:p>
          <a:p>
            <a:pPr marL="342900" indent="-342900" fontAlgn="t">
              <a:buFontTx/>
              <a:buChar char="-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REG"/>
            </a:endParaRPr>
          </a:p>
          <a:p>
            <a:pPr fontAlgn="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- политехнические знания о науке, технике, производстве и управлении, в освещении и пропаганде которых география</a:t>
            </a:r>
          </a:p>
          <a:p>
            <a:pPr fontAlgn="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участвует по меньшей мере «на равных» с другими науками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;</a:t>
            </a:r>
          </a:p>
          <a:p>
            <a:pPr fontAlgn="t"/>
            <a:endParaRPr lang="ru-RU" sz="2000" dirty="0">
              <a:solidFill>
                <a:schemeClr val="accent3">
                  <a:lumMod val="50000"/>
                </a:schemeClr>
              </a:solidFill>
              <a:latin typeface="REG"/>
            </a:endParaRPr>
          </a:p>
          <a:p>
            <a:pPr marL="342900" indent="-342900" fontAlgn="t">
              <a:buFontTx/>
              <a:buChar char="-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экологические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знания и умения, в формировании которых география играет выдающуюся роль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;</a:t>
            </a:r>
          </a:p>
          <a:p>
            <a:pPr marL="342900" indent="-342900" fontAlgn="t">
              <a:buFontTx/>
              <a:buChar char="-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REG"/>
            </a:endParaRPr>
          </a:p>
          <a:p>
            <a:pPr marL="342900" indent="-342900" fontAlgn="t">
              <a:buFontTx/>
              <a:buChar char="-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географическое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мышление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;</a:t>
            </a:r>
          </a:p>
          <a:p>
            <a:pPr marL="342900" indent="-342900" fontAlgn="t">
              <a:buFontTx/>
              <a:buChar char="-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REG"/>
            </a:endParaRPr>
          </a:p>
          <a:p>
            <a:pPr fontAlgn="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- специфический «язык» географии, ее понятийно-терминологический аппарат, представляющий собой также необходимый и во многом неповторимый элемент географической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53184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230" y="1206434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0.С. Михайловский выделяет в географической культуре четыре основных компонента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:</a:t>
            </a:r>
          </a:p>
          <a:p>
            <a:pPr fontAlgn="t"/>
            <a:endParaRPr lang="ru-RU" sz="3200" dirty="0">
              <a:solidFill>
                <a:schemeClr val="accent3">
                  <a:lumMod val="50000"/>
                </a:schemeClr>
              </a:solidFill>
              <a:latin typeface="REG"/>
            </a:endParaRPr>
          </a:p>
          <a:p>
            <a:pPr fontAlgn="t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1. географическую картину мира;</a:t>
            </a:r>
          </a:p>
          <a:p>
            <a:pPr fontAlgn="t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2. географическое мышление;</a:t>
            </a:r>
          </a:p>
          <a:p>
            <a:pPr fontAlgn="t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3. методы географии;</a:t>
            </a:r>
          </a:p>
          <a:p>
            <a:pPr fontAlgn="t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REG"/>
              </a:rPr>
              <a:t>4. язык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94081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2835" y="63093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Результатом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развития географического знания является 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географическая картина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мира.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1901" y="1843509"/>
            <a:ext cx="784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Географическая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картина мира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 (ГКМ)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1096" y="280986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представляет собой целостное представление о мире в его пространственно-временной и неповторимой определенности, содержит множество элементов физической, биологической и других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частнонаучных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картин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мира.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982" y="4169267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Многообразие функций, выполняемых ГКМ, проявляется прежде всего в том, что она является, с одной стороны, неотъемлемой частью общечеловеческой культуры, а с другой — исходной базой географического познания, в которой выражаются представления человека о природе и обществе, его отношение к природе и обществу. 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6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528" y="1916833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Вследствие положения географии на стыке естественных и общественных наук географическая картина мира входит в качестве составляющих как в естественно-научную, так и общественно-научную картину мира.</a:t>
            </a:r>
          </a:p>
        </p:txBody>
      </p:sp>
    </p:spTree>
    <p:extLst>
      <p:ext uri="{BB962C8B-B14F-4D97-AF65-F5344CB8AC3E}">
        <p14:creationId xmlns:p14="http://schemas.microsoft.com/office/powerpoint/2010/main" val="1964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1744" y="98072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«Географическое мышление — это мышление, во-первых, привя­занное к территории, кладущее свои суждения на карту и, во-вторых, связанное, комплексное, не замыкающееся в рамках одного "элемента” или одной "отрасли", иначе говоря, играющее аккордами, а не одним пальчиком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».</a:t>
            </a:r>
          </a:p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Н.Н.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Баранский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4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82" y="735433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Выделим в этом определении ключевые черты географического мышления, которые формируют географический кругозор и географи­ческую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культуру: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Территориальность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– знание и понимание географического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положения объектов, общих черт географиче­ских объектов или процессов,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установление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их отличий и своеобразия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Комплексность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зная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что все компоненты природы и хозяйства взаимосвязаны друг с другом,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географ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рассматривает их в единстве, то есть комплексно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</a:rPr>
              <a:t>Глобальность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пони­мание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развития особенностей конкретной страны как общепланетарных про­цессов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>
                <a:solidFill>
                  <a:schemeClr val="bg1"/>
                </a:solidFill>
              </a:rPr>
              <a:t>явлений.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73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518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Garamond</vt:lpstr>
      <vt:lpstr>REG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</cp:revision>
  <dcterms:created xsi:type="dcterms:W3CDTF">2023-09-09T06:29:38Z</dcterms:created>
  <dcterms:modified xsi:type="dcterms:W3CDTF">2023-09-09T06:39:19Z</dcterms:modified>
</cp:coreProperties>
</file>