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2" r:id="rId5"/>
    <p:sldId id="263" r:id="rId6"/>
    <p:sldId id="264" r:id="rId7"/>
    <p:sldId id="259" r:id="rId8"/>
    <p:sldId id="265" r:id="rId9"/>
    <p:sldId id="266" r:id="rId10"/>
    <p:sldId id="267" r:id="rId11"/>
    <p:sldId id="268" r:id="rId12"/>
    <p:sldId id="269" r:id="rId13"/>
    <p:sldId id="270" r:id="rId14"/>
    <p:sldId id="26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jpeg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0"/>
          <p:cNvSpPr>
            <a:spLocks noChangeArrowheads="1"/>
          </p:cNvSpPr>
          <p:nvPr/>
        </p:nvSpPr>
        <p:spPr bwMode="gray">
          <a:xfrm>
            <a:off x="827584" y="2564904"/>
            <a:ext cx="7488832" cy="1249288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2700" algn="ctr">
            <a:solidFill>
              <a:srgbClr val="FFFFFF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5400" b="1" kern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Цивилизации Востока</a:t>
            </a:r>
            <a:endParaRPr kumimoji="0" lang="en-US" sz="5400" b="1" i="0" u="none" strike="noStrike" kern="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28659" y="5373216"/>
            <a:ext cx="3851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 algn="ctr"/>
            <a:r>
              <a:rPr lang="ru-RU" sz="16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географии</a:t>
            </a:r>
          </a:p>
          <a:p>
            <a:pPr algn="ctr"/>
            <a:r>
              <a:rPr lang="ru-RU" sz="16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1600" b="1" i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Отрадненская</a:t>
            </a:r>
            <a:r>
              <a:rPr lang="ru-RU" sz="16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№ 2</a:t>
            </a:r>
            <a:r>
              <a:rPr lang="ru-RU" sz="16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6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Пожидаева Ю.В</a:t>
            </a:r>
            <a:r>
              <a:rPr lang="ru-RU" sz="16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i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01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6"/>
          <a:stretch/>
        </p:blipFill>
        <p:spPr>
          <a:xfrm>
            <a:off x="-15347" y="0"/>
            <a:ext cx="120831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utoShape 20"/>
          <p:cNvSpPr>
            <a:spLocks noChangeArrowheads="1"/>
          </p:cNvSpPr>
          <p:nvPr/>
        </p:nvSpPr>
        <p:spPr bwMode="gray">
          <a:xfrm>
            <a:off x="1403648" y="188640"/>
            <a:ext cx="7488832" cy="72008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2700" algn="ctr">
            <a:solidFill>
              <a:srgbClr val="FFFFFF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kern="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Японская цивилизация</a:t>
            </a:r>
            <a:endParaRPr lang="en-US" sz="3200" b="1" kern="0" dirty="0" smtClean="0"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1201338"/>
            <a:ext cx="7500597" cy="1584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Японская цивилизация единственная в мире, которая ассоциируется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одним народом.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Деятельная изоляция Японии от влияния внешнего мира способствовала самобытности японской культуры.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03648" y="4941168"/>
            <a:ext cx="7397622" cy="1584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Японии удалось быстрее синтезировать традиции и европейскую современность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японский эталон развития по многим параметрам становится ныне оптимальным, превосходящим и европейский,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американский.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913" y="2794575"/>
            <a:ext cx="4157092" cy="2134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24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6"/>
          <a:stretch/>
        </p:blipFill>
        <p:spPr>
          <a:xfrm>
            <a:off x="-15347" y="0"/>
            <a:ext cx="120831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utoShape 20"/>
          <p:cNvSpPr>
            <a:spLocks noChangeArrowheads="1"/>
          </p:cNvSpPr>
          <p:nvPr/>
        </p:nvSpPr>
        <p:spPr bwMode="gray">
          <a:xfrm>
            <a:off x="1403648" y="188640"/>
            <a:ext cx="7488832" cy="72008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2700" algn="ctr">
            <a:solidFill>
              <a:srgbClr val="FFFFFF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kern="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Японская цивилизация</a:t>
            </a:r>
            <a:endParaRPr lang="en-US" sz="3200" b="1" kern="0" dirty="0" smtClean="0"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1196752"/>
            <a:ext cx="7488832" cy="6571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Ценностей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японской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цивилизации: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Admin\Documents\Downloads\pngegg (3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37632"/>
            <a:ext cx="1503065" cy="1503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98931" y="2365998"/>
            <a:ext cx="39172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обычаи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чайная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церемония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ритуалы, особенности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гостеприимства и др.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376" y="2130597"/>
            <a:ext cx="2489104" cy="167113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79712" y="2354784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</a:t>
            </a:r>
            <a:endParaRPr lang="ru-RU" sz="2400" b="1" dirty="0"/>
          </a:p>
        </p:txBody>
      </p:sp>
      <p:pic>
        <p:nvPicPr>
          <p:cNvPr id="12" name="Picture 2" descr="C:\Users\Admin\Documents\Downloads\pngegg (3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195" y="3621741"/>
            <a:ext cx="1503065" cy="1503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57739" y="4077072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98929" y="4077072"/>
            <a:ext cx="629354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Японцы бережно и с большой любовью </a:t>
            </a: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относятся</a:t>
            </a:r>
          </a:p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окружающей природе, </a:t>
            </a: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восхищаются ее естественностью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4941168"/>
            <a:ext cx="2085443" cy="138975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37152" y="6412686"/>
            <a:ext cx="2272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Гора Фудзияма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458" y="4941168"/>
            <a:ext cx="2223603" cy="138975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364088" y="6419513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цветения сакуры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76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/>
      <p:bldP spid="8" grpId="0"/>
      <p:bldP spid="13" grpId="0"/>
      <p:bldP spid="9" grpId="0"/>
      <p:bldP spid="10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6"/>
          <a:stretch/>
        </p:blipFill>
        <p:spPr>
          <a:xfrm>
            <a:off x="-15347" y="0"/>
            <a:ext cx="120831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utoShape 20"/>
          <p:cNvSpPr>
            <a:spLocks noChangeArrowheads="1"/>
          </p:cNvSpPr>
          <p:nvPr/>
        </p:nvSpPr>
        <p:spPr bwMode="gray">
          <a:xfrm>
            <a:off x="1403648" y="188640"/>
            <a:ext cx="7488832" cy="72008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2700" algn="ctr">
            <a:solidFill>
              <a:srgbClr val="FFFFFF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kern="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Японская цивилизация</a:t>
            </a:r>
            <a:endParaRPr lang="en-US" sz="3200" b="1" kern="0" dirty="0" smtClean="0"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1196752"/>
            <a:ext cx="7488832" cy="6571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Ценностей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японской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цивилизации: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Admin\Documents\Downloads\pngegg (3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37632"/>
            <a:ext cx="1503065" cy="1503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98931" y="2504498"/>
            <a:ext cx="3917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Храмы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дерева.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9712" y="2354784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3</a:t>
            </a:r>
            <a:endParaRPr lang="ru-RU" sz="2400" b="1" dirty="0"/>
          </a:p>
        </p:txBody>
      </p:sp>
      <p:pic>
        <p:nvPicPr>
          <p:cNvPr id="12" name="Picture 2" descr="C:\Users\Admin\Documents\Downloads\pngegg (3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195" y="3621741"/>
            <a:ext cx="1503065" cy="1503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57739" y="4077072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30977" y="4188607"/>
            <a:ext cx="3053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Кимоно.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http://www.unesco-travel.ru/common/magazine/original/pictures/eac6ca227ed56a57fccb94d35cb81a1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88856"/>
            <a:ext cx="1946165" cy="1292948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766" y="3818887"/>
            <a:ext cx="1946165" cy="1329879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967" y="4869160"/>
            <a:ext cx="2097087" cy="20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53478" y="5456039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20888" y="5691008"/>
            <a:ext cx="1073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Икебана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8" y="5435872"/>
            <a:ext cx="1946166" cy="1237761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59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9" grpId="0"/>
      <p:bldP spid="20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6"/>
          <a:stretch/>
        </p:blipFill>
        <p:spPr>
          <a:xfrm>
            <a:off x="-15347" y="0"/>
            <a:ext cx="120831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utoShape 20"/>
          <p:cNvSpPr>
            <a:spLocks noChangeArrowheads="1"/>
          </p:cNvSpPr>
          <p:nvPr/>
        </p:nvSpPr>
        <p:spPr bwMode="gray">
          <a:xfrm>
            <a:off x="1403648" y="188640"/>
            <a:ext cx="7488832" cy="72008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2700" algn="ctr">
            <a:solidFill>
              <a:srgbClr val="FFFFFF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kern="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Японская цивилизация</a:t>
            </a:r>
            <a:endParaRPr lang="en-US" sz="3200" b="1" kern="0" dirty="0" smtClean="0"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1196752"/>
            <a:ext cx="7488832" cy="6571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Ценностей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японской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цивилизации: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Admin\Documents\Downloads\pngegg (3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37632"/>
            <a:ext cx="1503065" cy="1503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98931" y="2504498"/>
            <a:ext cx="3917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Местная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кухня и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аквакультура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9712" y="2354784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6</a:t>
            </a:r>
            <a:endParaRPr lang="ru-RU" sz="2400" b="1" dirty="0"/>
          </a:p>
        </p:txBody>
      </p:sp>
      <p:pic>
        <p:nvPicPr>
          <p:cNvPr id="12" name="Picture 2" descr="C:\Users\Admin\Documents\Downloads\pngegg (3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195" y="3621741"/>
            <a:ext cx="1503065" cy="1503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57739" y="4077072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7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30977" y="4188607"/>
            <a:ext cx="3053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Театральное искусство.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967" y="4869160"/>
            <a:ext cx="2097087" cy="20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53478" y="5456039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8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50000" y="5691008"/>
            <a:ext cx="2415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Граверное искусство.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323" y="2090419"/>
            <a:ext cx="2299858" cy="153132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087" y="3803392"/>
            <a:ext cx="1956330" cy="1304627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113" y="5334550"/>
            <a:ext cx="1978304" cy="1313056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36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9" grpId="0"/>
      <p:bldP spid="20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60648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  <a:endParaRPr lang="ru-RU" sz="5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32856"/>
            <a:ext cx="3482205" cy="2571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6" y="1726712"/>
            <a:ext cx="1122363" cy="1169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19207" y="1994353"/>
            <a:ext cx="35710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§ 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стр. 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140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6" y="4275782"/>
            <a:ext cx="1122363" cy="1169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907704" y="4537609"/>
            <a:ext cx="3480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6,7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20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6"/>
          <a:stretch/>
        </p:blipFill>
        <p:spPr>
          <a:xfrm>
            <a:off x="-15347" y="0"/>
            <a:ext cx="120831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utoShape 20"/>
          <p:cNvSpPr>
            <a:spLocks noChangeArrowheads="1"/>
          </p:cNvSpPr>
          <p:nvPr/>
        </p:nvSpPr>
        <p:spPr bwMode="gray">
          <a:xfrm>
            <a:off x="1403648" y="188640"/>
            <a:ext cx="7488832" cy="72008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2700" algn="ctr">
            <a:solidFill>
              <a:srgbClr val="FFFFFF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kern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объединяет цивилизации Востока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" t="16585" r="8206" b="14041"/>
          <a:stretch/>
        </p:blipFill>
        <p:spPr>
          <a:xfrm>
            <a:off x="1403648" y="1196752"/>
            <a:ext cx="748883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411760" y="1592796"/>
            <a:ext cx="5472608" cy="1584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55776" y="1723164"/>
            <a:ext cx="5184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восточным цивилизациям относят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китайско-конфуцианскую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индуистскую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исламскую, зачастую японскую, </a:t>
            </a:r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реже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негро-африканскую.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953" r="2841" b="9091"/>
          <a:stretch/>
        </p:blipFill>
        <p:spPr>
          <a:xfrm>
            <a:off x="2423592" y="3701008"/>
            <a:ext cx="5218857" cy="1816224"/>
          </a:xfrm>
          <a:prstGeom prst="rect">
            <a:avLst/>
          </a:prstGeom>
          <a:effectLst>
            <a:glow rad="127000">
              <a:schemeClr val="bg1"/>
            </a:glow>
            <a:reflection stA="6000" endPos="0" dir="5400000" sy="-100000" algn="bl" rotWithShape="0"/>
          </a:effectLst>
          <a:scene3d>
            <a:camera prst="orthographicFront"/>
            <a:lightRig rig="threePt" dir="t"/>
          </a:scene3d>
          <a:sp3d extrusionH="76200" contourW="12700" prstMaterial="powder">
            <a:extrusionClr>
              <a:schemeClr val="bg1"/>
            </a:extrusionClr>
            <a:contourClr>
              <a:schemeClr val="bg1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360879" y="4181076"/>
            <a:ext cx="3456384" cy="8560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661248"/>
            <a:ext cx="744537" cy="865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071" y="5661247"/>
            <a:ext cx="744537" cy="865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47864" y="425517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цивилизации Востока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арактерны: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55776" y="5665797"/>
            <a:ext cx="2148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Приверженность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историческим традициям.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33322" y="5661247"/>
            <a:ext cx="2959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Духовная сфера человеческого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бытия традиционно ставилась выше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экономической.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5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3" grpId="0"/>
      <p:bldP spid="8" grpId="0" animBg="1"/>
      <p:bldP spid="11" grpId="0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6"/>
          <a:stretch/>
        </p:blipFill>
        <p:spPr>
          <a:xfrm>
            <a:off x="-15347" y="0"/>
            <a:ext cx="120831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utoShape 20"/>
          <p:cNvSpPr>
            <a:spLocks noChangeArrowheads="1"/>
          </p:cNvSpPr>
          <p:nvPr/>
        </p:nvSpPr>
        <p:spPr bwMode="gray">
          <a:xfrm>
            <a:off x="1412911" y="188640"/>
            <a:ext cx="7488832" cy="72008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2700" algn="ctr">
            <a:solidFill>
              <a:srgbClr val="FFFFFF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kern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Китайско-конфуцианская цивилизация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" t="16585" r="8206" b="14041"/>
          <a:stretch/>
        </p:blipFill>
        <p:spPr>
          <a:xfrm>
            <a:off x="1403648" y="1081482"/>
            <a:ext cx="748883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421023" y="1362256"/>
            <a:ext cx="5472608" cy="16921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55776" y="1423520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ядро этой древнейшей цивилизации — бассейн реки Хуанхэ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в пределах Великой Китайской равнины сформировалась древняя культурная область, давшая впоследствии «побеги» в Индокитай, Японию, Монголию, Маньчжурию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47664" y="3457746"/>
            <a:ext cx="7344816" cy="7462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развитии этой цивилизации велика роль конфуцианства, получившего название по имени его основоположника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Конфуция.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47664" y="4318113"/>
            <a:ext cx="7344816" cy="43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принципах конфуцианского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учения: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 descr="D:\png\aa01_0006_图层-6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4094" y="5392022"/>
            <a:ext cx="7200800" cy="24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547664" y="4858849"/>
            <a:ext cx="73448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Судьба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определяется небом (отсюда Китай 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</a:t>
            </a:r>
          </a:p>
          <a:p>
            <a:pPr algn="ctr"/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называют Поднебесной 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империей</a:t>
            </a:r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 descr="D:\png\aa01_0006_图层-6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6717" y="5971123"/>
            <a:ext cx="7200800" cy="24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502701" y="5663346"/>
            <a:ext cx="7344816" cy="315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безропотно подчиняться старшему, нижестоящий — </a:t>
            </a:r>
            <a:r>
              <a:rPr lang="ru-RU" sz="14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вышестоящему. </a:t>
            </a:r>
            <a:endParaRPr lang="ru-RU" sz="14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4" descr="D:\png\aa01_0006_图层-6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469" y="6576306"/>
            <a:ext cx="7200800" cy="24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664094" y="6104746"/>
            <a:ext cx="72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конфуцианстве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четко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выражена установка на самореализацию тех способностей, которые заложены в каждом человеке.</a:t>
            </a:r>
          </a:p>
        </p:txBody>
      </p:sp>
    </p:spTree>
    <p:extLst>
      <p:ext uri="{BB962C8B-B14F-4D97-AF65-F5344CB8AC3E}">
        <p14:creationId xmlns:p14="http://schemas.microsoft.com/office/powerpoint/2010/main" val="336781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3" grpId="0"/>
      <p:bldP spid="16" grpId="0" animBg="1"/>
      <p:bldP spid="17" grpId="0" animBg="1"/>
      <p:bldP spid="14" grpId="0"/>
      <p:bldP spid="21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6"/>
          <a:stretch/>
        </p:blipFill>
        <p:spPr>
          <a:xfrm>
            <a:off x="-15347" y="0"/>
            <a:ext cx="120831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484919" y="332656"/>
            <a:ext cx="7344816" cy="6480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изобретения и открытия древнего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Китая: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24" descr="D_042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537" y="2037897"/>
            <a:ext cx="651740" cy="61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67564" y="214877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73156" y="2162954"/>
            <a:ext cx="3992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бумаги (50-121 гг. н.э.)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238" y="1354820"/>
            <a:ext cx="1687463" cy="198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图片 24" descr="D_042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537" y="4128221"/>
            <a:ext cx="651740" cy="61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67564" y="423961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52787" y="4068612"/>
            <a:ext cx="832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Порох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647998"/>
            <a:ext cx="28575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140928" y="5777012"/>
            <a:ext cx="959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Компас</a:t>
            </a:r>
          </a:p>
        </p:txBody>
      </p:sp>
      <p:pic>
        <p:nvPicPr>
          <p:cNvPr id="26" name="图片 24" descr="D_042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537" y="5711565"/>
            <a:ext cx="651740" cy="61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867564" y="583662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3</a:t>
            </a:r>
            <a:endParaRPr lang="ru-RU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166" y="5351120"/>
            <a:ext cx="1745981" cy="116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17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500"/>
                            </p:stCondLst>
                            <p:childTnLst>
                              <p:par>
                                <p:cTn id="7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/>
      <p:bldP spid="8" grpId="0"/>
      <p:bldP spid="25" grpId="0"/>
      <p:bldP spid="9" grpId="0"/>
      <p:bldP spid="10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6"/>
          <a:stretch/>
        </p:blipFill>
        <p:spPr>
          <a:xfrm>
            <a:off x="-15347" y="0"/>
            <a:ext cx="120831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505068" y="332656"/>
            <a:ext cx="7344816" cy="6480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изобретения и открытия древнего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Китая: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24" descr="D_042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2566" y="1824608"/>
            <a:ext cx="651740" cy="61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03272" y="194966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07394" y="2074721"/>
            <a:ext cx="147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Сейсмограф</a:t>
            </a:r>
          </a:p>
        </p:txBody>
      </p:sp>
      <p:pic>
        <p:nvPicPr>
          <p:cNvPr id="24" name="图片 24" descr="D_042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8245" y="3747266"/>
            <a:ext cx="651740" cy="61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03272" y="388623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25975" y="3886239"/>
            <a:ext cx="832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Шёлк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84856" y="5526897"/>
            <a:ext cx="2403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Сеялка (250 г. до н.э.)</a:t>
            </a:r>
          </a:p>
        </p:txBody>
      </p:sp>
      <p:pic>
        <p:nvPicPr>
          <p:cNvPr id="26" name="图片 24" descr="D_042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5953" y="5401841"/>
            <a:ext cx="651740" cy="61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757851" y="548397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6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0" r="17809"/>
          <a:stretch/>
        </p:blipFill>
        <p:spPr bwMode="auto">
          <a:xfrm>
            <a:off x="5435150" y="1582457"/>
            <a:ext cx="1588048" cy="122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615" y="1582457"/>
            <a:ext cx="1855474" cy="135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66" b="10848"/>
          <a:stretch/>
        </p:blipFill>
        <p:spPr bwMode="auto">
          <a:xfrm>
            <a:off x="5868144" y="3429000"/>
            <a:ext cx="2810704" cy="146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804248" y="5140630"/>
            <a:ext cx="1454444" cy="142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49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5" grpId="0"/>
      <p:bldP spid="9" grpId="0"/>
      <p:bldP spid="10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6"/>
          <a:stretch/>
        </p:blipFill>
        <p:spPr>
          <a:xfrm>
            <a:off x="-15347" y="0"/>
            <a:ext cx="120831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475656" y="188640"/>
            <a:ext cx="7344816" cy="6480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изобретения и открытия древнего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Китая: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24" descr="D_042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8245" y="1503208"/>
            <a:ext cx="651740" cy="61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0447" y="156865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96138" y="1628265"/>
            <a:ext cx="1926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Воздушные змеи</a:t>
            </a:r>
          </a:p>
        </p:txBody>
      </p:sp>
      <p:pic>
        <p:nvPicPr>
          <p:cNvPr id="24" name="图片 24" descr="D_042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8245" y="3208325"/>
            <a:ext cx="651740" cy="61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01332" y="331993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8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87266" y="3181439"/>
            <a:ext cx="3029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Глубокое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бурение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(второй век до нашей эры)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43666" y="4730137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Фарфор</a:t>
            </a:r>
          </a:p>
        </p:txBody>
      </p:sp>
      <p:pic>
        <p:nvPicPr>
          <p:cNvPr id="26" name="图片 24" descr="D_042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5420" y="4605080"/>
            <a:ext cx="651740" cy="61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773864" y="470245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9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907" y="1054250"/>
            <a:ext cx="2421322" cy="1517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r="9028"/>
          <a:stretch/>
        </p:blipFill>
        <p:spPr bwMode="auto">
          <a:xfrm>
            <a:off x="6408982" y="2689258"/>
            <a:ext cx="2079172" cy="1586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02735"/>
            <a:ext cx="1224136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42400" y="6165304"/>
            <a:ext cx="1974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Иглоукалывание</a:t>
            </a:r>
          </a:p>
        </p:txBody>
      </p:sp>
      <p:pic>
        <p:nvPicPr>
          <p:cNvPr id="22" name="图片 24" descr="D_042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6305" y="6040246"/>
            <a:ext cx="651740" cy="61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713739" y="614674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10</a:t>
            </a:r>
            <a:endParaRPr lang="ru-RU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854" y="5581554"/>
            <a:ext cx="1748300" cy="116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515277" y="4230477"/>
            <a:ext cx="7344816" cy="24730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8706" y="4302735"/>
            <a:ext cx="7311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Долгие годы Китай фактически был изолирован от внешнего мира. 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середине XIX в. он был открыт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колониальной торговли.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15277" y="5174619"/>
            <a:ext cx="7311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конца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китайская культура стала испытывать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западной цивилизации.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99185" y="5845358"/>
            <a:ext cx="7311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последней четверти XX в. в Китае стали интенсивно внедряться рыночные начала в экономике, что в сочетании с трудолюбием китайцев дало блестящие результаты.</a:t>
            </a:r>
          </a:p>
        </p:txBody>
      </p:sp>
    </p:spTree>
    <p:extLst>
      <p:ext uri="{BB962C8B-B14F-4D97-AF65-F5344CB8AC3E}">
        <p14:creationId xmlns:p14="http://schemas.microsoft.com/office/powerpoint/2010/main" val="348320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000"/>
                            </p:stCondLst>
                            <p:childTnLst>
                              <p:par>
                                <p:cTn id="7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500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500"/>
                            </p:stCondLst>
                            <p:childTnLst>
                              <p:par>
                                <p:cTn id="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000"/>
                            </p:stCondLst>
                            <p:childTnLst>
                              <p:par>
                                <p:cTn id="8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9500"/>
                            </p:stCondLst>
                            <p:childTnLst>
                              <p:par>
                                <p:cTn id="8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5" grpId="0"/>
      <p:bldP spid="9" grpId="0"/>
      <p:bldP spid="10" grpId="0"/>
      <p:bldP spid="27" grpId="0"/>
      <p:bldP spid="3" grpId="0"/>
      <p:bldP spid="23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6" b="82525"/>
          <a:stretch/>
        </p:blipFill>
        <p:spPr>
          <a:xfrm>
            <a:off x="0" y="1"/>
            <a:ext cx="9144000" cy="112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utoShape 20"/>
          <p:cNvSpPr>
            <a:spLocks noChangeArrowheads="1"/>
          </p:cNvSpPr>
          <p:nvPr/>
        </p:nvSpPr>
        <p:spPr bwMode="gray">
          <a:xfrm>
            <a:off x="859497" y="130324"/>
            <a:ext cx="7488832" cy="864096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2700" algn="ctr">
            <a:solidFill>
              <a:srgbClr val="FFFFFF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400" b="1" kern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Индуистская цивилизация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9497" y="1340768"/>
            <a:ext cx="7488832" cy="7920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Индуистская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цивилизация- одна из самых древних.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сформировалась в бассейне Инда и Ганга.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61255" y="2420888"/>
            <a:ext cx="7488832" cy="1008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Связующим звеном индуистской цивилизации в прошлом явилась каста как социальное явление. 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Каста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обособленная группа людей, связанная происхождением 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правовым положением своих членов.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19289"/>
            <a:ext cx="4176464" cy="250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59498" y="6001005"/>
            <a:ext cx="7490590" cy="720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Индии отменила кастовое деление, однако в деревне 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пережитки дают о себе знать до сих пор.</a:t>
            </a:r>
          </a:p>
        </p:txBody>
      </p:sp>
    </p:spTree>
    <p:extLst>
      <p:ext uri="{BB962C8B-B14F-4D97-AF65-F5344CB8AC3E}">
        <p14:creationId xmlns:p14="http://schemas.microsoft.com/office/powerpoint/2010/main" val="342032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6" b="82525"/>
          <a:stretch/>
        </p:blipFill>
        <p:spPr>
          <a:xfrm>
            <a:off x="0" y="1"/>
            <a:ext cx="9144000" cy="112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utoShape 20"/>
          <p:cNvSpPr>
            <a:spLocks noChangeArrowheads="1"/>
          </p:cNvSpPr>
          <p:nvPr/>
        </p:nvSpPr>
        <p:spPr bwMode="gray">
          <a:xfrm>
            <a:off x="859497" y="130324"/>
            <a:ext cx="7488832" cy="864096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2700" algn="ctr">
            <a:solidFill>
              <a:srgbClr val="FFFFFF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400" b="1" kern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Индуистская цивилизация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9497" y="1484784"/>
            <a:ext cx="7488832" cy="7920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индуистской цивилизации в мировую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культуру: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Admin\Documents\Downloads\kisspng-national-symbols-of-india-sign-pattern-lotus-leaves-5b1d7355bc0ae4.27679086152865672577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67" y="2636912"/>
            <a:ext cx="936104" cy="979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5351" y="2864822"/>
            <a:ext cx="40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1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2526268"/>
            <a:ext cx="6440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Религия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индуизм (брахманизм) как комплекс религиозных, этических и философских представлений, учения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отца индийской нации» Махатмы Ганди о ненасилии, Рабиндраната Тагора, идеи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Джавахарлала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Неру и др.</a:t>
            </a:r>
          </a:p>
        </p:txBody>
      </p:sp>
      <p:pic>
        <p:nvPicPr>
          <p:cNvPr id="11" name="Picture 3" descr="C:\Users\Admin\Documents\Downloads\kisspng-national-symbols-of-india-sign-pattern-lotus-leaves-5b1d7355bc0ae4.27679086152865672577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21" y="4005064"/>
            <a:ext cx="936104" cy="979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59497" y="4232975"/>
            <a:ext cx="40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2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73360" y="4242293"/>
            <a:ext cx="66749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Индийская архитектура.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золотой храм в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Амритсаре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знаменитый Тадж-Махал в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Агре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06" y="5157192"/>
            <a:ext cx="2355238" cy="1570158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146104"/>
            <a:ext cx="2203730" cy="1570158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21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/>
      <p:bldP spid="7" grpId="0"/>
      <p:bldP spid="1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6" b="82525"/>
          <a:stretch/>
        </p:blipFill>
        <p:spPr>
          <a:xfrm>
            <a:off x="0" y="1"/>
            <a:ext cx="9144000" cy="112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utoShape 20"/>
          <p:cNvSpPr>
            <a:spLocks noChangeArrowheads="1"/>
          </p:cNvSpPr>
          <p:nvPr/>
        </p:nvSpPr>
        <p:spPr bwMode="gray">
          <a:xfrm>
            <a:off x="859497" y="130324"/>
            <a:ext cx="7488832" cy="864096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2700" algn="ctr">
            <a:solidFill>
              <a:srgbClr val="FFFFFF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400" b="1" kern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Индуистская цивилизация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9497" y="1484784"/>
            <a:ext cx="7488832" cy="7920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индуистской цивилизации в мировую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культуру: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C:\Users\Admin\Documents\Downloads\kisspng-national-symbols-of-india-sign-pattern-lotus-leaves-5b1d7355bc0ae4.27679086152865672577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67" y="2636912"/>
            <a:ext cx="936104" cy="979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5351" y="2864822"/>
            <a:ext cx="40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3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2526268"/>
            <a:ext cx="6440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Древняя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Индия подарила миру две великие поэмы – «Махабхарату» и «Рамаяну»</a:t>
            </a:r>
          </a:p>
        </p:txBody>
      </p:sp>
      <p:pic>
        <p:nvPicPr>
          <p:cNvPr id="11" name="Picture 3" descr="C:\Users\Admin\Documents\Downloads\kisspng-national-symbols-of-india-sign-pattern-lotus-leaves-5b1d7355bc0ae4.27679086152865672577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21" y="4005064"/>
            <a:ext cx="936104" cy="979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59497" y="4232975"/>
            <a:ext cx="400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4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12758" y="4307922"/>
            <a:ext cx="1342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Шахматы.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33985"/>
            <a:ext cx="2972244" cy="1882328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19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585</Words>
  <Application>Microsoft Office PowerPoint</Application>
  <PresentationFormat>Экран (4:3)</PresentationFormat>
  <Paragraphs>112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46</cp:revision>
  <dcterms:created xsi:type="dcterms:W3CDTF">2023-01-12T15:59:49Z</dcterms:created>
  <dcterms:modified xsi:type="dcterms:W3CDTF">2023-01-16T06:43:51Z</dcterms:modified>
</cp:coreProperties>
</file>