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20"/>
  </p:handoutMasterIdLst>
  <p:sldIdLst>
    <p:sldId id="257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8" r:id="rId16"/>
    <p:sldId id="277" r:id="rId17"/>
    <p:sldId id="279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21.01.2024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" y="5665863"/>
            <a:ext cx="1064389" cy="9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5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88108"/>
            <a:ext cx="1447798" cy="12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89821"/>
          <a:stretch/>
        </p:blipFill>
        <p:spPr bwMode="auto">
          <a:xfrm>
            <a:off x="-12510" y="0"/>
            <a:ext cx="12204510" cy="5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2" r:id="rId4"/>
    <p:sldLayoutId id="2147483701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и атмосфера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645769" y="5239491"/>
            <a:ext cx="3200400" cy="904332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МБОУ г. Мурманск СОШ № 45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30C2FB-7BFE-4B16-9C48-51A932FF5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EFF345D-DFC9-4A97-8C3D-442F43964700}"/>
              </a:ext>
            </a:extLst>
          </p:cNvPr>
          <p:cNvSpPr/>
          <p:nvPr/>
        </p:nvSpPr>
        <p:spPr>
          <a:xfrm>
            <a:off x="606669" y="246184"/>
            <a:ext cx="10964008" cy="174087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ЗАСУХА </a:t>
            </a:r>
            <a:r>
              <a:rPr lang="ru-RU" sz="3200" b="1" dirty="0">
                <a:solidFill>
                  <a:srgbClr val="002060"/>
                </a:solidFill>
              </a:rPr>
              <a:t>– продолжительный период устойчивой погоды с высокими для данной местности температурами воздуха и малым количеством осадков.</a:t>
            </a:r>
          </a:p>
        </p:txBody>
      </p:sp>
    </p:spTree>
    <p:extLst>
      <p:ext uri="{BB962C8B-B14F-4D97-AF65-F5344CB8AC3E}">
        <p14:creationId xmlns:p14="http://schemas.microsoft.com/office/powerpoint/2010/main" val="1385501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CF007D-FD1C-4E53-B850-47CCDD2A6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806530-36C0-4D08-84CB-55515BF438FD}"/>
              </a:ext>
            </a:extLst>
          </p:cNvPr>
          <p:cNvSpPr/>
          <p:nvPr/>
        </p:nvSpPr>
        <p:spPr>
          <a:xfrm>
            <a:off x="3508131" y="4695092"/>
            <a:ext cx="8299938" cy="1617785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ЛИВЕНЬ</a:t>
            </a:r>
            <a:r>
              <a:rPr lang="ru-RU" sz="3200" b="1" dirty="0">
                <a:solidFill>
                  <a:srgbClr val="002060"/>
                </a:solidFill>
              </a:rPr>
              <a:t> – очень сильный дождь, который начинается и прекращается внезапно.</a:t>
            </a:r>
          </a:p>
        </p:txBody>
      </p:sp>
    </p:spTree>
    <p:extLst>
      <p:ext uri="{BB962C8B-B14F-4D97-AF65-F5344CB8AC3E}">
        <p14:creationId xmlns:p14="http://schemas.microsoft.com/office/powerpoint/2010/main" val="103866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BC6E76-C231-4DF2-88D3-EA470813E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844E05A-C98B-453B-8E35-CCB4A698AF41}"/>
              </a:ext>
            </a:extLst>
          </p:cNvPr>
          <p:cNvSpPr/>
          <p:nvPr/>
        </p:nvSpPr>
        <p:spPr>
          <a:xfrm>
            <a:off x="679938" y="4615962"/>
            <a:ext cx="10832124" cy="196947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ГРОЗА</a:t>
            </a:r>
            <a:r>
              <a:rPr lang="ru-RU" sz="3200" b="1" dirty="0">
                <a:solidFill>
                  <a:srgbClr val="002060"/>
                </a:solidFill>
              </a:rPr>
              <a:t> – атмосферное явление, при котором внутри облаков или между облаками и земной поверхностью возникают электрические разряды – молнии, которые сопровождаются громом.</a:t>
            </a:r>
          </a:p>
        </p:txBody>
      </p:sp>
    </p:spTree>
    <p:extLst>
      <p:ext uri="{BB962C8B-B14F-4D97-AF65-F5344CB8AC3E}">
        <p14:creationId xmlns:p14="http://schemas.microsoft.com/office/powerpoint/2010/main" val="343689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A092E-E8BE-40B3-874F-4DBF2AF5A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C10FFD8-A89A-49FB-85CE-EC6BCF52FD84}"/>
              </a:ext>
            </a:extLst>
          </p:cNvPr>
          <p:cNvSpPr/>
          <p:nvPr/>
        </p:nvSpPr>
        <p:spPr>
          <a:xfrm>
            <a:off x="861646" y="457200"/>
            <a:ext cx="10489223" cy="174087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ГОЛОЛЁД</a:t>
            </a:r>
            <a:r>
              <a:rPr lang="ru-RU" sz="3200" b="1" dirty="0">
                <a:solidFill>
                  <a:srgbClr val="002060"/>
                </a:solidFill>
              </a:rPr>
              <a:t> – нарастающие атмосферные осадки в виде слоя плотного стекловидного льда, образующегося на растениях, проводах, предметах, поверхности земли.</a:t>
            </a:r>
          </a:p>
        </p:txBody>
      </p:sp>
    </p:spTree>
    <p:extLst>
      <p:ext uri="{BB962C8B-B14F-4D97-AF65-F5344CB8AC3E}">
        <p14:creationId xmlns:p14="http://schemas.microsoft.com/office/powerpoint/2010/main" val="2045043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7A1E2C-2CC4-4423-A903-CBF782BBE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2B29628-B22C-4112-85F3-6B325F8EF2E2}"/>
              </a:ext>
            </a:extLst>
          </p:cNvPr>
          <p:cNvSpPr/>
          <p:nvPr/>
        </p:nvSpPr>
        <p:spPr>
          <a:xfrm>
            <a:off x="1617785" y="597876"/>
            <a:ext cx="9258300" cy="11430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СНЕГОПАД</a:t>
            </a:r>
            <a:r>
              <a:rPr lang="ru-RU" sz="3200" b="1" dirty="0">
                <a:solidFill>
                  <a:srgbClr val="002060"/>
                </a:solidFill>
              </a:rPr>
              <a:t> – выпадение снега из облаков.</a:t>
            </a:r>
          </a:p>
        </p:txBody>
      </p:sp>
    </p:spTree>
    <p:extLst>
      <p:ext uri="{BB962C8B-B14F-4D97-AF65-F5344CB8AC3E}">
        <p14:creationId xmlns:p14="http://schemas.microsoft.com/office/powerpoint/2010/main" val="112565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8110A-32B0-4802-AC1C-9566E2372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B6132A8-CF92-4C96-97B9-AC59D3FE3E10}"/>
              </a:ext>
            </a:extLst>
          </p:cNvPr>
          <p:cNvSpPr/>
          <p:nvPr/>
        </p:nvSpPr>
        <p:spPr>
          <a:xfrm>
            <a:off x="745880" y="2127738"/>
            <a:ext cx="10911253" cy="240909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ЗАГРЯЗНЕНИЕ АТМОСФЕРЫ </a:t>
            </a:r>
            <a:r>
              <a:rPr lang="ru-RU" sz="3200" b="1" dirty="0">
                <a:solidFill>
                  <a:srgbClr val="002060"/>
                </a:solidFill>
              </a:rPr>
              <a:t>– выброс в атмосферный воздух вредных веществ или изменение их количества. Существует два вида загрязнения: естественные (извержение вулкана) и антропогенные (деятельность человека).</a:t>
            </a:r>
          </a:p>
        </p:txBody>
      </p:sp>
    </p:spTree>
    <p:extLst>
      <p:ext uri="{BB962C8B-B14F-4D97-AF65-F5344CB8AC3E}">
        <p14:creationId xmlns:p14="http://schemas.microsoft.com/office/powerpoint/2010/main" val="225495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7D29E6-18D2-4C38-A65E-506C59318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45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29B448-81BB-43B9-BB58-346740D8A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D089628-857F-4A49-A07D-3153CF2915B2}"/>
              </a:ext>
            </a:extLst>
          </p:cNvPr>
          <p:cNvSpPr/>
          <p:nvPr/>
        </p:nvSpPr>
        <p:spPr>
          <a:xfrm>
            <a:off x="1776045" y="439614"/>
            <a:ext cx="9047285" cy="160899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АТМОСФЕРЫ </a:t>
            </a:r>
            <a:r>
              <a:rPr lang="ru-RU" sz="3200" b="1" dirty="0">
                <a:solidFill>
                  <a:srgbClr val="002060"/>
                </a:solidFill>
              </a:rPr>
              <a:t>– система мер по защите атмосферы от вредных веществ.</a:t>
            </a:r>
          </a:p>
        </p:txBody>
      </p:sp>
    </p:spTree>
    <p:extLst>
      <p:ext uri="{BB962C8B-B14F-4D97-AF65-F5344CB8AC3E}">
        <p14:creationId xmlns:p14="http://schemas.microsoft.com/office/powerpoint/2010/main" val="51764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Параграф 45 прочитать, вопросы 3,4,5,6 стр. 148 (письменно)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423332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283F05-68EF-4C6D-87E2-D5FB7C3BC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F7306D6-945A-47A7-A9B2-76AC0050A406}"/>
              </a:ext>
            </a:extLst>
          </p:cNvPr>
          <p:cNvSpPr/>
          <p:nvPr/>
        </p:nvSpPr>
        <p:spPr>
          <a:xfrm>
            <a:off x="1028700" y="2606919"/>
            <a:ext cx="10322169" cy="1644161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АТМОСФЕРА</a:t>
            </a:r>
            <a:r>
              <a:rPr lang="ru-RU" sz="3200" b="1" dirty="0">
                <a:solidFill>
                  <a:srgbClr val="002060"/>
                </a:solidFill>
              </a:rPr>
              <a:t> – это крохотная часть массы нашей планеты, но значение её для Земли и жизни на ней огромно. </a:t>
            </a:r>
          </a:p>
        </p:txBody>
      </p:sp>
    </p:spTree>
    <p:extLst>
      <p:ext uri="{BB962C8B-B14F-4D97-AF65-F5344CB8AC3E}">
        <p14:creationId xmlns:p14="http://schemas.microsoft.com/office/powerpoint/2010/main" val="25135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E2AD65-2C57-4424-BDAB-73FF5BFD1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93" y="1518620"/>
            <a:ext cx="6876560" cy="471512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15ED4C4-87B3-4750-B232-FE5F2982BC50}"/>
              </a:ext>
            </a:extLst>
          </p:cNvPr>
          <p:cNvSpPr/>
          <p:nvPr/>
        </p:nvSpPr>
        <p:spPr>
          <a:xfrm>
            <a:off x="2602522" y="281353"/>
            <a:ext cx="7212623" cy="1011116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Атмосфера</a:t>
            </a:r>
            <a:r>
              <a:rPr lang="ru-RU" sz="2800" b="1" dirty="0">
                <a:solidFill>
                  <a:srgbClr val="002060"/>
                </a:solidFill>
              </a:rPr>
              <a:t> является важной составляющей круговорота воды в природе.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F9129EE-D00E-472A-A08B-FC6AFBB09530}"/>
              </a:ext>
            </a:extLst>
          </p:cNvPr>
          <p:cNvSpPr/>
          <p:nvPr/>
        </p:nvSpPr>
        <p:spPr>
          <a:xfrm>
            <a:off x="237391" y="2290699"/>
            <a:ext cx="4730261" cy="2276601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комфортной жизни </a:t>
            </a:r>
            <a:r>
              <a:rPr lang="ru-RU" sz="2800" b="1" dirty="0">
                <a:solidFill>
                  <a:srgbClr val="002060"/>
                </a:solidFill>
              </a:rPr>
              <a:t>человека нужен чистый воздух. Без воздуха человек может находится менее 5 минут.</a:t>
            </a:r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BAC4D3-C2C8-44D0-B4C0-2E03DB4D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103E660-6054-404D-9163-05C191D930F0}"/>
              </a:ext>
            </a:extLst>
          </p:cNvPr>
          <p:cNvSpPr/>
          <p:nvPr/>
        </p:nvSpPr>
        <p:spPr>
          <a:xfrm>
            <a:off x="852853" y="290146"/>
            <a:ext cx="7684477" cy="96715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 являе</a:t>
            </a:r>
            <a:r>
              <a:rPr lang="ru-RU" sz="2800" b="1" dirty="0">
                <a:solidFill>
                  <a:srgbClr val="002060"/>
                </a:solidFill>
              </a:rPr>
              <a:t>тся необходимым элементом и в промышленном производстве.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5CA511E-F044-4B5F-9600-57EBFAE5E697}"/>
              </a:ext>
            </a:extLst>
          </p:cNvPr>
          <p:cNvSpPr/>
          <p:nvPr/>
        </p:nvSpPr>
        <p:spPr>
          <a:xfrm>
            <a:off x="1143000" y="1547446"/>
            <a:ext cx="10541977" cy="3754316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-Из атмосферного азота </a:t>
            </a:r>
            <a:r>
              <a:rPr lang="ru-RU" sz="2800" b="1" dirty="0">
                <a:solidFill>
                  <a:srgbClr val="002060"/>
                </a:solidFill>
              </a:rPr>
              <a:t>производятся минеральные азотные удобрения, азотная кислота и её соли.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-Аргон и азот </a:t>
            </a:r>
            <a:r>
              <a:rPr lang="ru-RU" sz="2800" b="1" dirty="0">
                <a:solidFill>
                  <a:srgbClr val="002060"/>
                </a:solidFill>
              </a:rPr>
              <a:t>применяются в металлургии, химической и нефтехимической промышленности.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-Воздух приводит </a:t>
            </a:r>
            <a:r>
              <a:rPr lang="ru-RU" sz="2800" b="1" dirty="0">
                <a:solidFill>
                  <a:srgbClr val="002060"/>
                </a:solidFill>
              </a:rPr>
              <a:t>в движение ветровые генераторы энергии.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-Климат</a:t>
            </a:r>
            <a:r>
              <a:rPr lang="ru-RU" sz="2800" b="1" dirty="0">
                <a:solidFill>
                  <a:srgbClr val="002060"/>
                </a:solidFill>
              </a:rPr>
              <a:t>, который формируется в нижнем слое атмосферы, влияет на хозяйственную деятельность человека (растениеводство).</a:t>
            </a:r>
          </a:p>
        </p:txBody>
      </p:sp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450FC35-8336-4E8E-97A3-2AF754100E72}"/>
              </a:ext>
            </a:extLst>
          </p:cNvPr>
          <p:cNvSpPr/>
          <p:nvPr/>
        </p:nvSpPr>
        <p:spPr>
          <a:xfrm>
            <a:off x="3163765" y="184639"/>
            <a:ext cx="5864470" cy="114299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Адаптация человека к климатическим условиям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4CFD9C-EEB5-4CB3-8465-004619A99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1389356"/>
            <a:ext cx="4275189" cy="5345551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134D6E3-2B8C-4BDE-BA10-517D1CB55649}"/>
              </a:ext>
            </a:extLst>
          </p:cNvPr>
          <p:cNvSpPr/>
          <p:nvPr/>
        </p:nvSpPr>
        <p:spPr>
          <a:xfrm>
            <a:off x="518746" y="1820008"/>
            <a:ext cx="6998677" cy="34290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Народы,</a:t>
            </a:r>
            <a:r>
              <a:rPr lang="ru-RU" sz="3000" b="1" dirty="0">
                <a:solidFill>
                  <a:srgbClr val="002060"/>
                </a:solidFill>
              </a:rPr>
              <a:t> 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проживающие в жарком климате,</a:t>
            </a:r>
            <a:r>
              <a:rPr lang="ru-RU" sz="3000" b="1" dirty="0">
                <a:solidFill>
                  <a:srgbClr val="002060"/>
                </a:solidFill>
              </a:rPr>
              <a:t> имеют тёмный цвет кожи, защищающий организм человека от вредного ультрафиолета. Люди обладают высоким ростом, что так же способствует большей потере тепла.</a:t>
            </a:r>
          </a:p>
        </p:txBody>
      </p:sp>
    </p:spTree>
    <p:extLst>
      <p:ext uri="{BB962C8B-B14F-4D97-AF65-F5344CB8AC3E}">
        <p14:creationId xmlns:p14="http://schemas.microsoft.com/office/powerpoint/2010/main" val="298467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C7A209-6EF9-483C-B9A2-31E1899FC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46" y="0"/>
            <a:ext cx="4577354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92092E3-E4E6-4499-BFF9-6AACA325C757}"/>
              </a:ext>
            </a:extLst>
          </p:cNvPr>
          <p:cNvSpPr/>
          <p:nvPr/>
        </p:nvSpPr>
        <p:spPr>
          <a:xfrm>
            <a:off x="808893" y="958362"/>
            <a:ext cx="6348046" cy="460716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северных широтах люди </a:t>
            </a:r>
            <a:r>
              <a:rPr lang="ru-RU" sz="3200" b="1" dirty="0">
                <a:solidFill>
                  <a:srgbClr val="002060"/>
                </a:solidFill>
              </a:rPr>
              <a:t>имеют низкий рост и короткие конечности – это помогает организму сохранить тепло. Жители Севера имеют узкий разрез глаз, снижающий потери тепла и защищающий от яркого солнечного света, отражаемого зимой от снега.</a:t>
            </a:r>
          </a:p>
        </p:txBody>
      </p:sp>
    </p:spTree>
    <p:extLst>
      <p:ext uri="{BB962C8B-B14F-4D97-AF65-F5344CB8AC3E}">
        <p14:creationId xmlns:p14="http://schemas.microsoft.com/office/powerpoint/2010/main" val="97302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B27A64-D61F-425C-A51B-FDD15D8E0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50" y="0"/>
            <a:ext cx="515355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1F29C83-1ED4-4795-B041-F46106BEE24D}"/>
              </a:ext>
            </a:extLst>
          </p:cNvPr>
          <p:cNvSpPr/>
          <p:nvPr/>
        </p:nvSpPr>
        <p:spPr>
          <a:xfrm>
            <a:off x="756138" y="1169377"/>
            <a:ext cx="5934808" cy="4211515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Узкий разрез глаз в процессе эволюции появился и у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жителей степных и пустынных территорий,</a:t>
            </a:r>
            <a:r>
              <a:rPr lang="ru-RU" sz="3200" b="1" dirty="0">
                <a:solidFill>
                  <a:srgbClr val="002060"/>
                </a:solidFill>
              </a:rPr>
              <a:t> где в результате сильных ветров возникают пыльные бури. Узкий разрез глаз защищает от попадания в них песка.</a:t>
            </a:r>
          </a:p>
        </p:txBody>
      </p:sp>
    </p:spTree>
    <p:extLst>
      <p:ext uri="{BB962C8B-B14F-4D97-AF65-F5344CB8AC3E}">
        <p14:creationId xmlns:p14="http://schemas.microsoft.com/office/powerpoint/2010/main" val="245128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2B7A-E969-440C-8E6C-46C8B2EEF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D693170-0D88-4C11-9651-D8F693C4C0A9}"/>
              </a:ext>
            </a:extLst>
          </p:cNvPr>
          <p:cNvSpPr/>
          <p:nvPr/>
        </p:nvSpPr>
        <p:spPr>
          <a:xfrm>
            <a:off x="7174524" y="219809"/>
            <a:ext cx="4783016" cy="113420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Опасные атмосферные явления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541A069-8090-4FC2-BEF9-A56FB5239123}"/>
              </a:ext>
            </a:extLst>
          </p:cNvPr>
          <p:cNvSpPr/>
          <p:nvPr/>
        </p:nvSpPr>
        <p:spPr>
          <a:xfrm>
            <a:off x="808892" y="1573823"/>
            <a:ext cx="7816362" cy="142435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УРАГАН</a:t>
            </a:r>
            <a:r>
              <a:rPr lang="ru-RU" sz="3000" b="1" dirty="0">
                <a:solidFill>
                  <a:srgbClr val="002060"/>
                </a:solidFill>
              </a:rPr>
              <a:t> – ветер разрушительной силы и значительной продолжительности, скорость которого больше 32 м/с.</a:t>
            </a:r>
          </a:p>
        </p:txBody>
      </p:sp>
    </p:spTree>
    <p:extLst>
      <p:ext uri="{BB962C8B-B14F-4D97-AF65-F5344CB8AC3E}">
        <p14:creationId xmlns:p14="http://schemas.microsoft.com/office/powerpoint/2010/main" val="6004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069472-40AE-4C90-B613-2DD17E4CD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5B73AA-9376-414D-9721-604EA3BAAC67}"/>
              </a:ext>
            </a:extLst>
          </p:cNvPr>
          <p:cNvSpPr/>
          <p:nvPr/>
        </p:nvSpPr>
        <p:spPr>
          <a:xfrm>
            <a:off x="946638" y="641838"/>
            <a:ext cx="10348547" cy="19431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ПЕСЧАНЫЕ (ПЫЛЬНЫЕ) БУРИ </a:t>
            </a:r>
            <a:r>
              <a:rPr lang="ru-RU" sz="3200" b="1" dirty="0">
                <a:solidFill>
                  <a:srgbClr val="002060"/>
                </a:solidFill>
              </a:rPr>
              <a:t>– атмосферное явление, при котором ветер переносит большое количество частиц почвы, пыли или мелких песчинок, поднятых с земли.</a:t>
            </a:r>
          </a:p>
        </p:txBody>
      </p:sp>
    </p:spTree>
    <p:extLst>
      <p:ext uri="{BB962C8B-B14F-4D97-AF65-F5344CB8AC3E}">
        <p14:creationId xmlns:p14="http://schemas.microsoft.com/office/powerpoint/2010/main" val="390483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6224</TotalTime>
  <Words>423</Words>
  <Application>Microsoft Office PowerPoint</Application>
  <PresentationFormat>Широкоэкранный</PresentationFormat>
  <Paragraphs>28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AGReverance</vt:lpstr>
      <vt:lpstr>Calibri</vt:lpstr>
      <vt:lpstr>Tw Cen MT</vt:lpstr>
      <vt:lpstr>Wingdings 3</vt:lpstr>
      <vt:lpstr>Интеграл</vt:lpstr>
      <vt:lpstr>Человек и атмосфера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244</cp:revision>
  <dcterms:created xsi:type="dcterms:W3CDTF">2018-02-25T15:29:25Z</dcterms:created>
  <dcterms:modified xsi:type="dcterms:W3CDTF">2024-01-21T16:34:24Z</dcterms:modified>
  <cp:category>География;Страны</cp:category>
</cp:coreProperties>
</file>