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4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20.01.2024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593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H="1">
            <a:off x="7742490" y="5080275"/>
            <a:ext cx="4449510" cy="17777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426107" y="1426107"/>
            <a:ext cx="4749990" cy="189777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7oom.ru/powerpoint/fon-dlya-prezentacii-po-geografii-2.jpg?ver=3.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7521"/>
            <a:ext cx="2803021" cy="2110478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rot="5400000">
            <a:off x="-1778670" y="1778670"/>
            <a:ext cx="5924286" cy="236694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1" cy="93149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499563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0" b="14674"/>
          <a:stretch/>
        </p:blipFill>
        <p:spPr bwMode="auto">
          <a:xfrm flipH="1">
            <a:off x="0" y="6264066"/>
            <a:ext cx="12192000" cy="593933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3"/>
          <a:stretch/>
        </p:blipFill>
        <p:spPr bwMode="auto">
          <a:xfrm>
            <a:off x="0" y="5924286"/>
            <a:ext cx="12192000" cy="9314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702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Европейский север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россии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Хозяйство.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01807" y="5226302"/>
            <a:ext cx="3200400" cy="930709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Мурманска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C3456A-C40D-4A01-9123-89B57729D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5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900CD6-D92A-4ED2-8BC9-AA4305AE0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B233AF1-EAA4-4A1F-B25C-3E8F2BD5F400}"/>
              </a:ext>
            </a:extLst>
          </p:cNvPr>
          <p:cNvSpPr/>
          <p:nvPr/>
        </p:nvSpPr>
        <p:spPr>
          <a:xfrm>
            <a:off x="2945422" y="211015"/>
            <a:ext cx="5864469" cy="5539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 проблемы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4EBB355-515B-4588-9685-2E706F230EDD}"/>
              </a:ext>
            </a:extLst>
          </p:cNvPr>
          <p:cNvSpPr/>
          <p:nvPr/>
        </p:nvSpPr>
        <p:spPr>
          <a:xfrm>
            <a:off x="386863" y="1186960"/>
            <a:ext cx="11430000" cy="31212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-Заболачивание</a:t>
            </a:r>
            <a:r>
              <a:rPr lang="ru-RU" sz="2800" b="1" dirty="0">
                <a:solidFill>
                  <a:srgbClr val="002060"/>
                </a:solidFill>
              </a:rPr>
              <a:t>, термоэрозия, карст, просадка грунта и т.д.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-Вред от промышленных предприятий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-Загрязнение атмосферы </a:t>
            </a:r>
            <a:r>
              <a:rPr lang="ru-RU" sz="2800" b="1" dirty="0">
                <a:solidFill>
                  <a:srgbClr val="002060"/>
                </a:solidFill>
              </a:rPr>
              <a:t>– ТЭС, предприятия НПЗ, добыча угля, предприятия ЦБП, металлургия.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-Внутренние воды </a:t>
            </a:r>
            <a:r>
              <a:rPr lang="ru-RU" sz="2800" b="1" dirty="0">
                <a:solidFill>
                  <a:srgbClr val="002060"/>
                </a:solidFill>
              </a:rPr>
              <a:t>– сточные воды от предприятий, разлив нефти от нефтепроводов.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-Радиационное загрязнение </a:t>
            </a:r>
            <a:r>
              <a:rPr lang="ru-RU" sz="2800" b="1" dirty="0">
                <a:solidFill>
                  <a:srgbClr val="002060"/>
                </a:solidFill>
              </a:rPr>
              <a:t>– атомный флот. </a:t>
            </a:r>
          </a:p>
        </p:txBody>
      </p:sp>
    </p:spTree>
    <p:extLst>
      <p:ext uri="{BB962C8B-B14F-4D97-AF65-F5344CB8AC3E}">
        <p14:creationId xmlns:p14="http://schemas.microsoft.com/office/powerpoint/2010/main" val="81377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Написать доклад об одном из предприятий (на выбор) Европейского Севера.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70299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373107-5E1B-4057-959F-8A56C838C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F6716A-8EFD-4F38-8CEB-895B0915E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1317E3C-C944-4B45-832F-7AE16FD3BCBA}"/>
              </a:ext>
            </a:extLst>
          </p:cNvPr>
          <p:cNvSpPr/>
          <p:nvPr/>
        </p:nvSpPr>
        <p:spPr>
          <a:xfrm>
            <a:off x="2892670" y="237393"/>
            <a:ext cx="6049108" cy="7913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ХОЗЯЙСТВА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8355804-6AA8-4907-B591-B4EE91D13D57}"/>
              </a:ext>
            </a:extLst>
          </p:cNvPr>
          <p:cNvSpPr/>
          <p:nvPr/>
        </p:nvSpPr>
        <p:spPr>
          <a:xfrm>
            <a:off x="517281" y="1266094"/>
            <a:ext cx="11157438" cy="40356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Основное направление хозяйства является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добывающая промышленность.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 территории Европейского Севера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добываются: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-медно-никелевые руды (Оленегорск, Ковдор – Кольский полуостров, Костомукша – Республика Карелия);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-апатиты и нефелины (Хибины);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-нефть и природный газ (Тимано-Печорская провинция);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-каменный уголь (Печорский бассейн).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C8714E-908D-439A-8AEC-0013083FA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BD7F283-424D-4DC7-83FE-80F6C42D1AC6}"/>
              </a:ext>
            </a:extLst>
          </p:cNvPr>
          <p:cNvSpPr/>
          <p:nvPr/>
        </p:nvSpPr>
        <p:spPr>
          <a:xfrm>
            <a:off x="1308587" y="1529860"/>
            <a:ext cx="9574823" cy="31564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</a:rPr>
              <a:t>-бурно развивается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лесная промышленность;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-главные отрасли </a:t>
            </a:r>
            <a:r>
              <a:rPr lang="ru-RU" sz="2800" b="1" dirty="0">
                <a:solidFill>
                  <a:srgbClr val="002060"/>
                </a:solidFill>
              </a:rPr>
              <a:t>промышленности Европейского Севера – металлургия, топливная, лесная и химическая промышленности;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-рекреационные ресурсы </a:t>
            </a:r>
            <a:r>
              <a:rPr lang="ru-RU" sz="2800" b="1" dirty="0">
                <a:solidFill>
                  <a:srgbClr val="002060"/>
                </a:solidFill>
              </a:rPr>
              <a:t>Европейского Севера – туризм и отдых (развивается).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D979A0-768C-485B-97EF-848920E75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E6613C5-0689-4510-839E-359B08332C71}"/>
              </a:ext>
            </a:extLst>
          </p:cNvPr>
          <p:cNvSpPr/>
          <p:nvPr/>
        </p:nvSpPr>
        <p:spPr>
          <a:xfrm>
            <a:off x="2756387" y="211016"/>
            <a:ext cx="6787661" cy="5099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Ведущие отрасли промышленности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F068AE1-3DCE-458D-BB17-5C1D521B293E}"/>
              </a:ext>
            </a:extLst>
          </p:cNvPr>
          <p:cNvSpPr/>
          <p:nvPr/>
        </p:nvSpPr>
        <p:spPr>
          <a:xfrm>
            <a:off x="729761" y="1090245"/>
            <a:ext cx="10840915" cy="20574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-Ведущая отрасль </a:t>
            </a:r>
            <a:r>
              <a:rPr lang="ru-RU" sz="3200" b="1" dirty="0">
                <a:solidFill>
                  <a:srgbClr val="002060"/>
                </a:solidFill>
              </a:rPr>
              <a:t>Европейского Севера – черная металлургия.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-Самое крупное </a:t>
            </a:r>
            <a:r>
              <a:rPr lang="ru-RU" sz="3200" b="1" dirty="0">
                <a:solidFill>
                  <a:srgbClr val="002060"/>
                </a:solidFill>
              </a:rPr>
              <a:t>предприятие «Северсталь» (Череповец).</a:t>
            </a: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-Производится </a:t>
            </a:r>
            <a:r>
              <a:rPr lang="ru-RU" sz="3200" b="1" dirty="0">
                <a:solidFill>
                  <a:srgbClr val="002060"/>
                </a:solidFill>
              </a:rPr>
              <a:t>1/6 стали и проката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13331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74843F-1EB5-4CFA-8D77-C27BD204E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" y="0"/>
            <a:ext cx="12008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E8C99E-A3F8-4D84-9DE9-95BD0A07F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6188394-526C-4BB1-856D-5FC657DA9D2E}"/>
              </a:ext>
            </a:extLst>
          </p:cNvPr>
          <p:cNvSpPr/>
          <p:nvPr/>
        </p:nvSpPr>
        <p:spPr>
          <a:xfrm>
            <a:off x="3560884" y="263769"/>
            <a:ext cx="5336931" cy="6154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Лесная промышленность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80AF6B-D6E5-4297-9460-BADFEF127C79}"/>
              </a:ext>
            </a:extLst>
          </p:cNvPr>
          <p:cNvSpPr/>
          <p:nvPr/>
        </p:nvSpPr>
        <p:spPr>
          <a:xfrm>
            <a:off x="492368" y="1169375"/>
            <a:ext cx="11271739" cy="36488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-Важная отрасль </a:t>
            </a:r>
            <a:r>
              <a:rPr lang="ru-RU" sz="2800" b="1" dirty="0">
                <a:solidFill>
                  <a:srgbClr val="002060"/>
                </a:solidFill>
              </a:rPr>
              <a:t>в экономике Европейского Севера.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-Объем производства </a:t>
            </a:r>
            <a:r>
              <a:rPr lang="ru-RU" sz="2800" b="1" dirty="0">
                <a:solidFill>
                  <a:srgbClr val="002060"/>
                </a:solidFill>
              </a:rPr>
              <a:t>(25%) – уступает только Центральной России.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-Наибольшие запасы </a:t>
            </a:r>
            <a:r>
              <a:rPr lang="ru-RU" sz="2800" b="1" dirty="0">
                <a:solidFill>
                  <a:srgbClr val="002060"/>
                </a:solidFill>
              </a:rPr>
              <a:t>– Архангельская область и Республика Коми.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-Архангельск </a:t>
            </a:r>
            <a:r>
              <a:rPr lang="ru-RU" sz="2800" b="1" dirty="0">
                <a:solidFill>
                  <a:srgbClr val="002060"/>
                </a:solidFill>
              </a:rPr>
              <a:t>– крупнейший центр переработки древесины.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-ЦБК </a:t>
            </a:r>
            <a:r>
              <a:rPr lang="ru-RU" sz="2800" b="1" dirty="0">
                <a:solidFill>
                  <a:srgbClr val="002060"/>
                </a:solidFill>
              </a:rPr>
              <a:t>– Сыктывкар, Кондопога, Сегежа.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-Химическая промышленность </a:t>
            </a:r>
            <a:r>
              <a:rPr lang="ru-RU" sz="2800" b="1" dirty="0">
                <a:solidFill>
                  <a:srgbClr val="002060"/>
                </a:solidFill>
              </a:rPr>
              <a:t>– производство минеральных удобрений.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331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C52C30-D445-4468-9D97-38D144DDC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E1A94C6-9510-4115-B12C-F0567BCC5F2C}"/>
              </a:ext>
            </a:extLst>
          </p:cNvPr>
          <p:cNvSpPr/>
          <p:nvPr/>
        </p:nvSpPr>
        <p:spPr>
          <a:xfrm>
            <a:off x="6805245" y="211015"/>
            <a:ext cx="4941277" cy="4835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72A8FF4-B8D0-4859-A44C-F18367D9F44D}"/>
              </a:ext>
            </a:extLst>
          </p:cNvPr>
          <p:cNvSpPr/>
          <p:nvPr/>
        </p:nvSpPr>
        <p:spPr>
          <a:xfrm>
            <a:off x="1714499" y="4440116"/>
            <a:ext cx="9970477" cy="19431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</a:rPr>
              <a:t>-Природные условия мешают развитию сельского хозяйства.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-Пригодная территория только 20%, в основном пастбища, пашня только 1% сельскохозяйственных угодий.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-Главная отрасль – животноводство.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80986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7A468A-6493-402B-BC28-B2273CF21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7042D6E-8AC0-4237-A4B7-2E58DF590D99}"/>
              </a:ext>
            </a:extLst>
          </p:cNvPr>
          <p:cNvSpPr/>
          <p:nvPr/>
        </p:nvSpPr>
        <p:spPr>
          <a:xfrm>
            <a:off x="1503485" y="2118946"/>
            <a:ext cx="9442939" cy="26201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 занимает 2 место по вылову рыбы </a:t>
            </a:r>
            <a:r>
              <a:rPr lang="ru-RU" sz="3200" b="1" dirty="0">
                <a:solidFill>
                  <a:srgbClr val="002060"/>
                </a:solidFill>
              </a:rPr>
              <a:t>(после Дальнего Востока). В Баренцевом море основной добычей является сельдь, палтус, треска. В озёрах – форель, сёмга, корюшка.</a:t>
            </a:r>
          </a:p>
        </p:txBody>
      </p:sp>
    </p:spTree>
    <p:extLst>
      <p:ext uri="{BB962C8B-B14F-4D97-AF65-F5344CB8AC3E}">
        <p14:creationId xmlns:p14="http://schemas.microsoft.com/office/powerpoint/2010/main" val="2996489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6076</TotalTime>
  <Words>335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AGReverance</vt:lpstr>
      <vt:lpstr>Calibri</vt:lpstr>
      <vt:lpstr>Tw Cen MT</vt:lpstr>
      <vt:lpstr>Wingdings 3</vt:lpstr>
      <vt:lpstr>Интеграл</vt:lpstr>
      <vt:lpstr>Европейский север россии. Хозяйство.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225</cp:revision>
  <dcterms:created xsi:type="dcterms:W3CDTF">2018-02-25T15:29:25Z</dcterms:created>
  <dcterms:modified xsi:type="dcterms:W3CDTF">2024-01-20T16:46:36Z</dcterms:modified>
  <cp:category>География;Страны</cp:category>
</cp:coreProperties>
</file>