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6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4" r:id="rId10"/>
    <p:sldId id="273" r:id="rId11"/>
    <p:sldId id="272" r:id="rId12"/>
    <p:sldId id="275" r:id="rId13"/>
    <p:sldId id="27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13.12.2023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9809" y="5242260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53" y="5070041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927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5508" y="4678232"/>
            <a:ext cx="8083061" cy="219407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Различия глобуса и географической карты. Картографическая проекция.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431823" y="5301760"/>
            <a:ext cx="3317631" cy="866439"/>
          </a:xfrm>
        </p:spPr>
        <p:txBody>
          <a:bodyPr>
            <a:normAutofit fontScale="92500" lnSpcReduction="20000"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СОШ № 45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г. Мурманск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396F38-8978-49FA-8EA8-F2C604ED8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31" y="3060391"/>
            <a:ext cx="7555557" cy="365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EC7CEC-C21F-4C9B-A71B-F23238F56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57" y="78463"/>
            <a:ext cx="4111869" cy="281420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643D0E8-D899-44C2-BB31-CB06341A0545}"/>
              </a:ext>
            </a:extLst>
          </p:cNvPr>
          <p:cNvSpPr/>
          <p:nvPr/>
        </p:nvSpPr>
        <p:spPr>
          <a:xfrm>
            <a:off x="677008" y="246184"/>
            <a:ext cx="6646985" cy="281420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АЗИМУТАЛЬНАЯ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Искажения на карте, выполненные в этой проекции, увеличиваются по мере удаления от центра проекции и достигают наибольшей величины у рамки карты.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DA5874F-FC77-4D06-B1F6-2824812E56E4}"/>
              </a:ext>
            </a:extLst>
          </p:cNvPr>
          <p:cNvSpPr/>
          <p:nvPr/>
        </p:nvSpPr>
        <p:spPr>
          <a:xfrm>
            <a:off x="808892" y="3400174"/>
            <a:ext cx="3842239" cy="281420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Азимутальная проекция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применяется для карт полярных стран, для Арктики и Антарктиды.</a:t>
            </a:r>
          </a:p>
        </p:txBody>
      </p:sp>
    </p:spTree>
    <p:extLst>
      <p:ext uri="{BB962C8B-B14F-4D97-AF65-F5344CB8AC3E}">
        <p14:creationId xmlns:p14="http://schemas.microsoft.com/office/powerpoint/2010/main" val="4104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A3422-B30C-4838-807E-42FAA37D9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4" y="2452827"/>
            <a:ext cx="9537357" cy="40449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B2D3F0-5CFC-450F-8FD8-8DFED401A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7" y="57150"/>
            <a:ext cx="4179224" cy="273935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9827E10-2400-4488-B055-078808DC91D7}"/>
              </a:ext>
            </a:extLst>
          </p:cNvPr>
          <p:cNvSpPr/>
          <p:nvPr/>
        </p:nvSpPr>
        <p:spPr>
          <a:xfrm>
            <a:off x="846940" y="184639"/>
            <a:ext cx="6664570" cy="196068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ЦИЛИНДРИЧЕСКАЯ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– искажения на карте при цилиндрической проекции, увеличиваются от экватора к полюсам.</a:t>
            </a:r>
          </a:p>
        </p:txBody>
      </p:sp>
    </p:spTree>
    <p:extLst>
      <p:ext uri="{BB962C8B-B14F-4D97-AF65-F5344CB8AC3E}">
        <p14:creationId xmlns:p14="http://schemas.microsoft.com/office/powerpoint/2010/main" val="148908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686295-72BC-441F-B6EF-6B1966ECA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49" y="2277208"/>
            <a:ext cx="9804220" cy="43935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4BED9B-4095-4685-B0F8-C98AD93B1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04" y="105508"/>
            <a:ext cx="3917052" cy="272561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E9316DD-287A-48AD-BFE8-469C9EC6CC8A}"/>
              </a:ext>
            </a:extLst>
          </p:cNvPr>
          <p:cNvSpPr/>
          <p:nvPr/>
        </p:nvSpPr>
        <p:spPr>
          <a:xfrm>
            <a:off x="668215" y="263769"/>
            <a:ext cx="7069016" cy="201343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КОНИЧЕСКАЯ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 - наибольшие искажения на карте, выполненной в конической проекции, будут в области вершины конуса.</a:t>
            </a:r>
          </a:p>
        </p:txBody>
      </p:sp>
    </p:spTree>
    <p:extLst>
      <p:ext uri="{BB962C8B-B14F-4D97-AF65-F5344CB8AC3E}">
        <p14:creationId xmlns:p14="http://schemas.microsoft.com/office/powerpoint/2010/main" val="387867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9754A82-CA09-4AB3-9541-E7DEDAB8971C}"/>
              </a:ext>
            </a:extLst>
          </p:cNvPr>
          <p:cNvSpPr/>
          <p:nvPr/>
        </p:nvSpPr>
        <p:spPr>
          <a:xfrm>
            <a:off x="1099038" y="1450731"/>
            <a:ext cx="10462846" cy="345537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 тех или иных картографических проекций зависит от назначения карты, формы и положения изображаемой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268751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Выучить записи в тетради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3599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4C6A7E-DBEC-4875-9AC8-03628EC6F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78" y="111368"/>
            <a:ext cx="6131168" cy="613116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D9DFCFC-03EE-4F5C-BA4F-7CC57C937142}"/>
              </a:ext>
            </a:extLst>
          </p:cNvPr>
          <p:cNvSpPr/>
          <p:nvPr/>
        </p:nvSpPr>
        <p:spPr>
          <a:xfrm>
            <a:off x="694593" y="1116623"/>
            <a:ext cx="5486400" cy="368397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ГЛОБУС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(от лат.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</a:rPr>
              <a:t>globus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– «шар») – это объемная модель планеты, уменьшенной в много миллионов раз.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AEC63F-A5F7-42D2-BF4F-D9EF3D3A8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7" y="287524"/>
            <a:ext cx="6430164" cy="583192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6A6A4C2-AE93-4D3F-888B-55A705D7A781}"/>
              </a:ext>
            </a:extLst>
          </p:cNvPr>
          <p:cNvSpPr/>
          <p:nvPr/>
        </p:nvSpPr>
        <p:spPr>
          <a:xfrm>
            <a:off x="342900" y="189034"/>
            <a:ext cx="5284177" cy="59304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ГЕОГРАФИЧЕСКАЯ КАРТА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– уменьшенное, обобщенное изображение земной поверхности на плоскости, выполненное в масштабе с помощью условных знаков и с применением определенных математических способов (картографических проекций).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FDF70F-3C23-4F6A-891F-500D11E67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27" y="158262"/>
            <a:ext cx="6728026" cy="464233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0958BFB-A4B4-474A-BA35-6188E467D049}"/>
              </a:ext>
            </a:extLst>
          </p:cNvPr>
          <p:cNvSpPr/>
          <p:nvPr/>
        </p:nvSpPr>
        <p:spPr>
          <a:xfrm>
            <a:off x="237392" y="1046285"/>
            <a:ext cx="5059528" cy="272561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обладает большим количеством информации, поэтому карту называют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«языком» географии.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160F193-EBA5-42A4-AAE9-77BCEE3CA1FD}"/>
              </a:ext>
            </a:extLst>
          </p:cNvPr>
          <p:cNvSpPr/>
          <p:nvPr/>
        </p:nvSpPr>
        <p:spPr>
          <a:xfrm>
            <a:off x="1837592" y="4870939"/>
            <a:ext cx="9337431" cy="140676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Условные знаки карт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по сравнению с условными знаками планов более разнообразны.</a:t>
            </a:r>
          </a:p>
        </p:txBody>
      </p:sp>
    </p:spTree>
    <p:extLst>
      <p:ext uri="{BB962C8B-B14F-4D97-AF65-F5344CB8AC3E}">
        <p14:creationId xmlns:p14="http://schemas.microsoft.com/office/powerpoint/2010/main" val="258226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63BED1-2C2B-4C08-AF15-62785435A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92" y="1734038"/>
            <a:ext cx="3446457" cy="4595277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C47BB0A-4DE4-4A9B-BB69-9308A0D73E69}"/>
              </a:ext>
            </a:extLst>
          </p:cNvPr>
          <p:cNvSpPr/>
          <p:nvPr/>
        </p:nvSpPr>
        <p:spPr>
          <a:xfrm>
            <a:off x="1521071" y="547415"/>
            <a:ext cx="9012115" cy="135401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Глобус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передает облик нашей планеты практически без искажений.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B5B6C57-3671-4564-8365-E22871CFD173}"/>
              </a:ext>
            </a:extLst>
          </p:cNvPr>
          <p:cNvSpPr/>
          <p:nvPr/>
        </p:nvSpPr>
        <p:spPr>
          <a:xfrm>
            <a:off x="835271" y="2620108"/>
            <a:ext cx="7693269" cy="25761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Но при изображении Земли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карте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(плоский лист бумаги), возникают искажения отдельных частей её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293187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4AAECF-59E1-4120-95CC-E8C06405F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8" y="1403246"/>
            <a:ext cx="9308123" cy="487659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B079FDF-3EF1-4080-8B1E-1BD41382F5A1}"/>
              </a:ext>
            </a:extLst>
          </p:cNvPr>
          <p:cNvSpPr/>
          <p:nvPr/>
        </p:nvSpPr>
        <p:spPr>
          <a:xfrm>
            <a:off x="1767253" y="211015"/>
            <a:ext cx="8484577" cy="10902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>
                <a:solidFill>
                  <a:schemeClr val="tx2">
                    <a:lumMod val="50000"/>
                  </a:schemeClr>
                </a:solidFill>
              </a:rPr>
              <a:t>Поверхность глобуса, разрезанная </a:t>
            </a:r>
          </a:p>
          <a:p>
            <a:pPr algn="ctr"/>
            <a:r>
              <a:rPr lang="ru-RU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вдоль меридианов на зоны</a:t>
            </a:r>
          </a:p>
        </p:txBody>
      </p:sp>
    </p:spTree>
    <p:extLst>
      <p:ext uri="{BB962C8B-B14F-4D97-AF65-F5344CB8AC3E}">
        <p14:creationId xmlns:p14="http://schemas.microsoft.com/office/powerpoint/2010/main" val="210483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F8C9B5-7D07-4EC2-8B4F-CE89EC32E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82" y="1987062"/>
            <a:ext cx="9275119" cy="482281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42AD359-0F76-45BE-98E2-E130216183F9}"/>
              </a:ext>
            </a:extLst>
          </p:cNvPr>
          <p:cNvSpPr/>
          <p:nvPr/>
        </p:nvSpPr>
        <p:spPr>
          <a:xfrm>
            <a:off x="1195754" y="228600"/>
            <a:ext cx="9363807" cy="6506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Карта мира, построенная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путем растягивания зон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E6BC2CD-044C-4A7E-8C9E-F56B5C3B0EC4}"/>
              </a:ext>
            </a:extLst>
          </p:cNvPr>
          <p:cNvSpPr/>
          <p:nvPr/>
        </p:nvSpPr>
        <p:spPr>
          <a:xfrm>
            <a:off x="652937" y="1019908"/>
            <a:ext cx="11199094" cy="9671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На картах встречаются искажения: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длины, углов, площадей, формы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30552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B8D44D-377B-4C26-837E-369AF4591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9" y="1804127"/>
            <a:ext cx="9618203" cy="438565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A9A1FE-2524-4D83-82D4-C435E64102C3}"/>
              </a:ext>
            </a:extLst>
          </p:cNvPr>
          <p:cNvSpPr/>
          <p:nvPr/>
        </p:nvSpPr>
        <p:spPr>
          <a:xfrm>
            <a:off x="931985" y="149469"/>
            <a:ext cx="9856177" cy="157382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Искажения зависят от способа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, с помощью которого шарообразную поверхность отображают на плоскость.</a:t>
            </a:r>
          </a:p>
        </p:txBody>
      </p:sp>
    </p:spTree>
    <p:extLst>
      <p:ext uri="{BB962C8B-B14F-4D97-AF65-F5344CB8AC3E}">
        <p14:creationId xmlns:p14="http://schemas.microsoft.com/office/powerpoint/2010/main" val="304134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C4877A3-8FD0-4411-A12B-584A7793D6F2}"/>
              </a:ext>
            </a:extLst>
          </p:cNvPr>
          <p:cNvSpPr/>
          <p:nvPr/>
        </p:nvSpPr>
        <p:spPr>
          <a:xfrm>
            <a:off x="1072662" y="1072662"/>
            <a:ext cx="10287000" cy="431702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КАРТОГРАФИЧЕСКАЯ ПРОЕКЦИЯ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– определенный математический способ отображения земной поверхности на плоскости.</a:t>
            </a:r>
          </a:p>
        </p:txBody>
      </p:sp>
    </p:spTree>
    <p:extLst>
      <p:ext uri="{BB962C8B-B14F-4D97-AF65-F5344CB8AC3E}">
        <p14:creationId xmlns:p14="http://schemas.microsoft.com/office/powerpoint/2010/main" val="1446272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5431</TotalTime>
  <Words>275</Words>
  <Application>Microsoft Office PowerPoint</Application>
  <PresentationFormat>Широкоэкранный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AGReverance</vt:lpstr>
      <vt:lpstr>Calibri</vt:lpstr>
      <vt:lpstr>Tw Cen MT</vt:lpstr>
      <vt:lpstr>Wingdings 3</vt:lpstr>
      <vt:lpstr>Интеграл</vt:lpstr>
      <vt:lpstr>Различия глобуса и географической карты. Картографическая проекция.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231</cp:revision>
  <dcterms:created xsi:type="dcterms:W3CDTF">2018-02-25T15:29:25Z</dcterms:created>
  <dcterms:modified xsi:type="dcterms:W3CDTF">2023-12-13T18:18:59Z</dcterms:modified>
  <cp:category>География;Страны</cp:category>
</cp:coreProperties>
</file>