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5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593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H="1">
            <a:off x="7742490" y="5080275"/>
            <a:ext cx="4449510" cy="17777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426107" y="1426107"/>
            <a:ext cx="4749990" cy="189777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7oom.ru/powerpoint/fon-dlya-prezentacii-po-geografii-2.jpg?ver=3.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521"/>
            <a:ext cx="2803021" cy="2110478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778670" y="1778670"/>
            <a:ext cx="5924286" cy="236694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1" cy="93149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499563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0" b="14674"/>
          <a:stretch/>
        </p:blipFill>
        <p:spPr bwMode="auto">
          <a:xfrm flipH="1">
            <a:off x="0" y="6264066"/>
            <a:ext cx="12192000" cy="59393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0" cy="9314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702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4784" y="5125915"/>
            <a:ext cx="7763608" cy="1420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Распределение температуры воздуха по территории </a:t>
            </a:r>
            <a:r>
              <a:rPr lang="ru-RU" sz="4800" b="1" dirty="0" err="1">
                <a:solidFill>
                  <a:schemeClr val="tx2">
                    <a:lumMod val="50000"/>
                  </a:schemeClr>
                </a:solidFill>
              </a:rPr>
              <a:t>россии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593015" y="5276660"/>
            <a:ext cx="3200400" cy="869163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DDC318-3E83-4D81-982F-9BE25D28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0"/>
            <a:ext cx="729615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1E005A9-DE0D-4ED4-A4C4-4AFC0D82CF73}"/>
              </a:ext>
            </a:extLst>
          </p:cNvPr>
          <p:cNvSpPr/>
          <p:nvPr/>
        </p:nvSpPr>
        <p:spPr>
          <a:xfrm>
            <a:off x="457200" y="624254"/>
            <a:ext cx="4343400" cy="50907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САХА (Якутия) </a:t>
            </a:r>
            <a:r>
              <a:rPr lang="ru-RU" sz="3600" b="1" dirty="0">
                <a:solidFill>
                  <a:srgbClr val="002060"/>
                </a:solidFill>
              </a:rPr>
              <a:t>– самый большой и холодный регион России, средняя температура января там составляет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-38,6°С.</a:t>
            </a:r>
          </a:p>
        </p:txBody>
      </p:sp>
    </p:spTree>
    <p:extLst>
      <p:ext uri="{BB962C8B-B14F-4D97-AF65-F5344CB8AC3E}">
        <p14:creationId xmlns:p14="http://schemas.microsoft.com/office/powerpoint/2010/main" val="24410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DB268-22C3-4D9C-BDA1-71885466B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" y="72173"/>
            <a:ext cx="6159467" cy="41833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0C56EE-E414-4FF9-8981-3FA04F009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99" y="2611660"/>
            <a:ext cx="6263699" cy="4174168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FB9EC8F-BBDB-494D-95C1-60DD69A986C0}"/>
              </a:ext>
            </a:extLst>
          </p:cNvPr>
          <p:cNvSpPr/>
          <p:nvPr/>
        </p:nvSpPr>
        <p:spPr>
          <a:xfrm>
            <a:off x="5467548" y="145245"/>
            <a:ext cx="6372001" cy="25979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Оймякон</a:t>
            </a:r>
            <a:r>
              <a:rPr lang="ru-RU" sz="2800" b="1" dirty="0">
                <a:solidFill>
                  <a:srgbClr val="002060"/>
                </a:solidFill>
              </a:rPr>
              <a:t> –самое холодное место во всем Северном полушарии, минимальная температура, зафиксированная в этом населенном пункте, составляет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67,7°С.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2E55EF-937B-4D0B-8629-880266E9A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3" y="4021122"/>
            <a:ext cx="4143820" cy="27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ADA4FF-508F-4BE3-A647-5F33E4F8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0"/>
            <a:ext cx="10284069" cy="685604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BAAAA55-A62C-461B-857F-867E4F9C2B75}"/>
              </a:ext>
            </a:extLst>
          </p:cNvPr>
          <p:cNvSpPr/>
          <p:nvPr/>
        </p:nvSpPr>
        <p:spPr>
          <a:xfrm>
            <a:off x="8343900" y="105506"/>
            <a:ext cx="3648808" cy="18375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Оймяконе установлена стела «Полюс холода»</a:t>
            </a:r>
          </a:p>
        </p:txBody>
      </p:sp>
    </p:spTree>
    <p:extLst>
      <p:ext uri="{BB962C8B-B14F-4D97-AF65-F5344CB8AC3E}">
        <p14:creationId xmlns:p14="http://schemas.microsoft.com/office/powerpoint/2010/main" val="75445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Параграф 29 прочитать, вопрос 6,8 стр. 113 (письменно)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75151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1DE9FC-EE6B-4BCA-9732-5AD232B59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69" y="1787116"/>
            <a:ext cx="9009185" cy="507088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A58D154-E3D2-445C-B4F1-FAB98A3AD4D9}"/>
              </a:ext>
            </a:extLst>
          </p:cNvPr>
          <p:cNvSpPr/>
          <p:nvPr/>
        </p:nvSpPr>
        <p:spPr>
          <a:xfrm>
            <a:off x="1678597" y="136089"/>
            <a:ext cx="8694127" cy="16510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, в отличие от климата, крайне изменчива и играет не меньшую роль в хозяйственной деятельности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A688A-90FE-4D95-903D-EE21B1F82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6B1098-85DA-4302-80ED-E04A2BAC4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26" y="2233247"/>
            <a:ext cx="7219851" cy="462481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579EB1E-EB78-4AB4-B1C0-04437F0E434C}"/>
              </a:ext>
            </a:extLst>
          </p:cNvPr>
          <p:cNvSpPr/>
          <p:nvPr/>
        </p:nvSpPr>
        <p:spPr>
          <a:xfrm>
            <a:off x="439615" y="123093"/>
            <a:ext cx="11517923" cy="21101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Океанические течения</a:t>
            </a:r>
            <a:r>
              <a:rPr lang="ru-RU" sz="3200" b="1" dirty="0">
                <a:solidFill>
                  <a:srgbClr val="002060"/>
                </a:solidFill>
              </a:rPr>
              <a:t> играют важную роль в </a:t>
            </a:r>
            <a:r>
              <a:rPr lang="ru-RU" sz="3200" b="1" dirty="0" err="1">
                <a:solidFill>
                  <a:srgbClr val="002060"/>
                </a:solidFill>
              </a:rPr>
              <a:t>климатообразовании</a:t>
            </a:r>
            <a:r>
              <a:rPr lang="ru-RU" sz="3200" b="1" dirty="0">
                <a:solidFill>
                  <a:srgbClr val="002060"/>
                </a:solidFill>
              </a:rPr>
              <a:t>, холодные провоцируют формирование пустынь, а тёплые могут смягчить климат в приполярных районах.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020AB7-3084-4A3D-9994-7C53A157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6" y="127531"/>
            <a:ext cx="6106463" cy="602708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C98F9A4-C28E-4EA2-BBE8-A24758D2D37C}"/>
              </a:ext>
            </a:extLst>
          </p:cNvPr>
          <p:cNvSpPr/>
          <p:nvPr/>
        </p:nvSpPr>
        <p:spPr>
          <a:xfrm>
            <a:off x="624254" y="1039711"/>
            <a:ext cx="5090746" cy="42027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Теплое течение Гольфстрим</a:t>
            </a:r>
            <a:r>
              <a:rPr lang="ru-RU" sz="3200" b="1" dirty="0">
                <a:solidFill>
                  <a:srgbClr val="002060"/>
                </a:solidFill>
              </a:rPr>
              <a:t>, переходя в теплое Норвежское, оказывает согревающий эффект в северной части Европы. (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Мурманск</a:t>
            </a:r>
            <a:r>
              <a:rPr lang="ru-RU" sz="3200" b="1" dirty="0">
                <a:solidFill>
                  <a:srgbClr val="002060"/>
                </a:solidFill>
              </a:rPr>
              <a:t> – незамерзающий порт за Полярным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18881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2F3C3-767E-40E0-B7D2-A60884D5E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C9AB76D-C71F-4195-B33A-06B14EE678E9}"/>
              </a:ext>
            </a:extLst>
          </p:cNvPr>
          <p:cNvSpPr/>
          <p:nvPr/>
        </p:nvSpPr>
        <p:spPr>
          <a:xfrm>
            <a:off x="8115300" y="5380892"/>
            <a:ext cx="3912577" cy="12309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</a:t>
            </a:r>
            <a:r>
              <a:rPr lang="ru-RU" sz="2800" b="1" dirty="0">
                <a:solidFill>
                  <a:srgbClr val="002060"/>
                </a:solidFill>
              </a:rPr>
              <a:t> изменения температур воздуха выражено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широтно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9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9A377-29F9-4A53-8A34-90F9EA66A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71" y="1837592"/>
            <a:ext cx="8919507" cy="502040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4311CFE-F79E-46C1-B67C-3C189385F81B}"/>
              </a:ext>
            </a:extLst>
          </p:cNvPr>
          <p:cNvSpPr/>
          <p:nvPr/>
        </p:nvSpPr>
        <p:spPr>
          <a:xfrm>
            <a:off x="474785" y="114300"/>
            <a:ext cx="9847384" cy="17232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Наиболее мягкий климат наблюдается 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Европейской части России</a:t>
            </a:r>
            <a:r>
              <a:rPr lang="ru-RU" sz="2800" b="1" dirty="0">
                <a:solidFill>
                  <a:srgbClr val="002060"/>
                </a:solidFill>
              </a:rPr>
              <a:t>, но с продвижением вглубь континента температуры падают, наиболее низкие температуры характерны для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Северо-Востока нашей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7518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81CA2-48E1-4686-BA6B-210E4DE57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10" y="1724554"/>
            <a:ext cx="9128979" cy="513344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95491E0-CC2A-4A33-B993-493FBD487FC8}"/>
              </a:ext>
            </a:extLst>
          </p:cNvPr>
          <p:cNvSpPr/>
          <p:nvPr/>
        </p:nvSpPr>
        <p:spPr>
          <a:xfrm>
            <a:off x="422031" y="158262"/>
            <a:ext cx="11517923" cy="190793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теплый регион России – республика Ингушетия </a:t>
            </a:r>
            <a:r>
              <a:rPr lang="ru-RU" sz="2800" b="1" dirty="0">
                <a:solidFill>
                  <a:srgbClr val="002060"/>
                </a:solidFill>
              </a:rPr>
              <a:t>на Северном Кавказе. Средняя температура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0,7°С</a:t>
            </a:r>
            <a:r>
              <a:rPr lang="ru-RU" sz="2800" b="1" dirty="0">
                <a:solidFill>
                  <a:srgbClr val="002060"/>
                </a:solidFill>
              </a:rPr>
              <a:t>, выше только в Дагестане (1,2°С). Средняя температура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</a:t>
            </a:r>
            <a:r>
              <a:rPr lang="ru-RU" sz="2800" b="1" dirty="0">
                <a:solidFill>
                  <a:srgbClr val="002060"/>
                </a:solidFill>
              </a:rPr>
              <a:t> составляет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28,1°С</a:t>
            </a:r>
            <a:r>
              <a:rPr lang="ru-RU" sz="2800" b="1" dirty="0">
                <a:solidFill>
                  <a:srgbClr val="002060"/>
                </a:solidFill>
              </a:rPr>
              <a:t>, и это максимальный показатель среди регионов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42231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1C0F9-4B26-4318-967D-56BB8D682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0" y="949569"/>
            <a:ext cx="10507160" cy="590843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9DD4532-F0DD-4A0B-8F6B-4402FD890292}"/>
              </a:ext>
            </a:extLst>
          </p:cNvPr>
          <p:cNvSpPr/>
          <p:nvPr/>
        </p:nvSpPr>
        <p:spPr>
          <a:xfrm>
            <a:off x="413238" y="96715"/>
            <a:ext cx="11456377" cy="13012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Кавказ</a:t>
            </a:r>
            <a:r>
              <a:rPr lang="ru-RU" sz="3200" b="1" dirty="0">
                <a:solidFill>
                  <a:srgbClr val="002060"/>
                </a:solidFill>
              </a:rPr>
              <a:t> защищает Ингушетию от холодного воздуха, идущего с Восточно-Европейской равнины.</a:t>
            </a:r>
          </a:p>
        </p:txBody>
      </p:sp>
    </p:spTree>
    <p:extLst>
      <p:ext uri="{BB962C8B-B14F-4D97-AF65-F5344CB8AC3E}">
        <p14:creationId xmlns:p14="http://schemas.microsoft.com/office/powerpoint/2010/main" val="3844606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6067</TotalTime>
  <Words>244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AGReverance</vt:lpstr>
      <vt:lpstr>Calibri</vt:lpstr>
      <vt:lpstr>Tw Cen MT</vt:lpstr>
      <vt:lpstr>Wingdings 3</vt:lpstr>
      <vt:lpstr>Интеграл</vt:lpstr>
      <vt:lpstr>Распределение температуры воздуха по территории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223</cp:revision>
  <dcterms:created xsi:type="dcterms:W3CDTF">2018-02-25T15:29:25Z</dcterms:created>
  <dcterms:modified xsi:type="dcterms:W3CDTF">2023-12-10T12:31:54Z</dcterms:modified>
  <cp:category>География;Страны</cp:category>
</cp:coreProperties>
</file>