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handoutMasterIdLst>
    <p:handoutMasterId r:id="rId19"/>
  </p:handoutMasterIdLst>
  <p:sldIdLst>
    <p:sldId id="257" r:id="rId2"/>
    <p:sldId id="264" r:id="rId3"/>
    <p:sldId id="265" r:id="rId4"/>
    <p:sldId id="276" r:id="rId5"/>
    <p:sldId id="275" r:id="rId6"/>
    <p:sldId id="274" r:id="rId7"/>
    <p:sldId id="273" r:id="rId8"/>
    <p:sldId id="272" r:id="rId9"/>
    <p:sldId id="266" r:id="rId10"/>
    <p:sldId id="267" r:id="rId11"/>
    <p:sldId id="279" r:id="rId12"/>
    <p:sldId id="278" r:id="rId13"/>
    <p:sldId id="277" r:id="rId14"/>
    <p:sldId id="268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8001"/>
    <a:srgbClr val="6B9A0E"/>
    <a:srgbClr val="89C412"/>
    <a:srgbClr val="C5FAA8"/>
    <a:srgbClr val="8CCA13"/>
    <a:srgbClr val="C61D32"/>
    <a:srgbClr val="ED5D73"/>
    <a:srgbClr val="F48D95"/>
    <a:srgbClr val="E46D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3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2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EFD4-6855-4251-9F21-C5F52D3090AD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5CE21-67D1-4822-A11D-B1C8F495C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0692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"/>
            <a:ext cx="12192000" cy="457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A4E5F50-8C3C-4655-97FD-59D2AA8CA0C8}" type="datetimeFigureOut">
              <a:rPr lang="ru-RU" smtClean="0"/>
              <a:t>10.12.2023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522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099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3"/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068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63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269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mask-tub-et-brush.m.a.pic.centerblog.net/3cbb0934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9809" y="5242260"/>
            <a:ext cx="973667" cy="122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1215" b="87486"/>
          <a:stretch/>
        </p:blipFill>
        <p:spPr bwMode="auto">
          <a:xfrm>
            <a:off x="0" y="0"/>
            <a:ext cx="12192000" cy="58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7440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mask-tub-et-brush.m.a.pic.centerblog.net/3cbb0934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7332" y="157928"/>
            <a:ext cx="973667" cy="122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" t="88907" r="1238"/>
          <a:stretch/>
        </p:blipFill>
        <p:spPr bwMode="auto">
          <a:xfrm>
            <a:off x="-2" y="6337058"/>
            <a:ext cx="12192000" cy="5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0468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http://visualife.newmobapp.com/wp-content/uploads/2014/07/treasure-map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7333" y="336984"/>
            <a:ext cx="973668" cy="91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mask-tub-et-brush.m.a.pic.centerblog.net/3cbb0934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453" y="5070041"/>
            <a:ext cx="973667" cy="122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" t="88907" r="1238"/>
          <a:stretch/>
        </p:blipFill>
        <p:spPr bwMode="auto">
          <a:xfrm>
            <a:off x="-2" y="6337058"/>
            <a:ext cx="12192000" cy="5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4180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"/>
            <a:ext cx="12192000" cy="457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832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1215" b="87486"/>
          <a:stretch/>
        </p:blipFill>
        <p:spPr bwMode="auto">
          <a:xfrm>
            <a:off x="0" y="0"/>
            <a:ext cx="12192000" cy="58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609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1215" b="87486"/>
          <a:stretch/>
        </p:blipFill>
        <p:spPr bwMode="auto">
          <a:xfrm>
            <a:off x="0" y="0"/>
            <a:ext cx="12192000" cy="58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AGReverance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AGReverance" pitchFamily="2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728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338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256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11362927" y="6673334"/>
            <a:ext cx="82907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AGReverance" pitchFamily="2" charset="0"/>
              </a:rPr>
              <a:t>© Полшкова В.В., 2018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A4E5F50-8C3C-4655-97FD-59D2AA8CA0C8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Picture 4" descr="https://us.123rf.com/450wm/andegro4ka/andegro4ka1311/andegro4ka131100030/23865891-pirates-treasure-map-with-spyglass-and-compass-illustration.jpg?ver=6"/>
          <p:cNvPicPr>
            <a:picLocks noChangeAspect="1" noChangeArrowheads="1"/>
          </p:cNvPicPr>
          <p:nvPr userDrawn="1"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1927"/>
            <a:ext cx="1331407" cy="13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01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700" r:id="rId3"/>
    <p:sldLayoutId id="2147483701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AGReverance" pitchFamily="2" charset="0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05508" y="4678232"/>
            <a:ext cx="8083061" cy="2194077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Ориентирование по плану местности. разнообразие планов.</a:t>
            </a: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8431823" y="5301760"/>
            <a:ext cx="3317631" cy="866439"/>
          </a:xfrm>
        </p:spPr>
        <p:txBody>
          <a:bodyPr>
            <a:normAutofit fontScale="92500" lnSpcReduction="20000"/>
          </a:bodyPr>
          <a:lstStyle/>
          <a:p>
            <a:r>
              <a:rPr lang="ru-RU" sz="1400" b="1" dirty="0">
                <a:solidFill>
                  <a:schemeClr val="tx1"/>
                </a:solidFill>
              </a:rPr>
              <a:t>Сташкова Елена Валерьевна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Учитель географии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МБОУ СОШ № 45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г. Мурманск</a:t>
            </a:r>
          </a:p>
        </p:txBody>
      </p:sp>
    </p:spTree>
    <p:extLst>
      <p:ext uri="{BB962C8B-B14F-4D97-AF65-F5344CB8AC3E}">
        <p14:creationId xmlns:p14="http://schemas.microsoft.com/office/powerpoint/2010/main" val="734738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5C67C1-76E9-4878-90E6-7053F8D5C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153" y="144870"/>
            <a:ext cx="7558755" cy="6159214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9CCBB26-5228-49CB-8630-C4B1A2F0D8E3}"/>
              </a:ext>
            </a:extLst>
          </p:cNvPr>
          <p:cNvSpPr/>
          <p:nvPr/>
        </p:nvSpPr>
        <p:spPr>
          <a:xfrm>
            <a:off x="712177" y="2417885"/>
            <a:ext cx="5134708" cy="3006969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В сырую погоду на стволах деревьев, особенно сосен, 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севера выступает темная полоска.</a:t>
            </a:r>
          </a:p>
        </p:txBody>
      </p:sp>
    </p:spTree>
    <p:extLst>
      <p:ext uri="{BB962C8B-B14F-4D97-AF65-F5344CB8AC3E}">
        <p14:creationId xmlns:p14="http://schemas.microsoft.com/office/powerpoint/2010/main" val="2931872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A06F44-0346-4FD2-83C4-0223C062A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193" y="153920"/>
            <a:ext cx="4258058" cy="6040205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B6E984AA-6F76-49D3-B53C-A60F2FC90D1E}"/>
              </a:ext>
            </a:extLst>
          </p:cNvPr>
          <p:cNvSpPr/>
          <p:nvPr/>
        </p:nvSpPr>
        <p:spPr>
          <a:xfrm>
            <a:off x="720969" y="153920"/>
            <a:ext cx="6708531" cy="6339255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Лесные просеки вырубают </a:t>
            </a:r>
            <a:r>
              <a:rPr lang="ru-RU" sz="3600" b="1" dirty="0">
                <a:solidFill>
                  <a:srgbClr val="002060"/>
                </a:solidFill>
              </a:rPr>
              <a:t>по линиям «север-юг» и «восток-запад». На пересечении просек устанавливаются столбы. На каждом столбе в верхней части стоят цифры, ребро между двумя гранями с наименьшими цифрами показывает 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направление на север.</a:t>
            </a:r>
          </a:p>
        </p:txBody>
      </p:sp>
    </p:spTree>
    <p:extLst>
      <p:ext uri="{BB962C8B-B14F-4D97-AF65-F5344CB8AC3E}">
        <p14:creationId xmlns:p14="http://schemas.microsoft.com/office/powerpoint/2010/main" val="2680573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A8A1A518-4B48-42AA-B674-3CE2510F1561}"/>
              </a:ext>
            </a:extLst>
          </p:cNvPr>
          <p:cNvSpPr/>
          <p:nvPr/>
        </p:nvSpPr>
        <p:spPr>
          <a:xfrm>
            <a:off x="2640623" y="211015"/>
            <a:ext cx="6910754" cy="116937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Разнообразие планов и области их применения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92CFD8-9B2B-46CF-87DB-B81C72733B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269" y="1391201"/>
            <a:ext cx="6507852" cy="4772208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F0280C2-2A7A-42CB-84D5-FA919915523B}"/>
              </a:ext>
            </a:extLst>
          </p:cNvPr>
          <p:cNvSpPr/>
          <p:nvPr/>
        </p:nvSpPr>
        <p:spPr>
          <a:xfrm>
            <a:off x="501161" y="1666142"/>
            <a:ext cx="4818185" cy="3525716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ГОРОДА  </a:t>
            </a:r>
            <a:r>
              <a:rPr lang="ru-RU" sz="2800" b="1" dirty="0">
                <a:solidFill>
                  <a:srgbClr val="002060"/>
                </a:solidFill>
              </a:rPr>
              <a:t>- используют ландшафтные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дизайнеры, строители </a:t>
            </a:r>
            <a:r>
              <a:rPr lang="ru-RU" sz="2800" b="1" dirty="0">
                <a:solidFill>
                  <a:srgbClr val="002060"/>
                </a:solidFill>
              </a:rPr>
              <a:t>(благоустройство городской среды, садово-парковое строительство, озеленение, экология природной среды).</a:t>
            </a:r>
          </a:p>
        </p:txBody>
      </p:sp>
    </p:spTree>
    <p:extLst>
      <p:ext uri="{BB962C8B-B14F-4D97-AF65-F5344CB8AC3E}">
        <p14:creationId xmlns:p14="http://schemas.microsoft.com/office/powerpoint/2010/main" val="76337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6C50F3-BE2E-4B4A-8512-07705ABF9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762" y="190304"/>
            <a:ext cx="6710634" cy="4742181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FD4536E-7BBF-475A-B27E-A67C4FF9EF7B}"/>
              </a:ext>
            </a:extLst>
          </p:cNvPr>
          <p:cNvSpPr/>
          <p:nvPr/>
        </p:nvSpPr>
        <p:spPr>
          <a:xfrm>
            <a:off x="527538" y="2412220"/>
            <a:ext cx="5099539" cy="425547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ТРАНСПОРТНАЯ КАРТА </a:t>
            </a:r>
            <a:r>
              <a:rPr lang="ru-RU" sz="3200" b="1" dirty="0">
                <a:solidFill>
                  <a:srgbClr val="002060"/>
                </a:solidFill>
              </a:rPr>
              <a:t>– предназначена для проезда пассажиров транспортом общего пользования, оснащены оборудованием для оплаты проезда.</a:t>
            </a:r>
          </a:p>
        </p:txBody>
      </p:sp>
    </p:spTree>
    <p:extLst>
      <p:ext uri="{BB962C8B-B14F-4D97-AF65-F5344CB8AC3E}">
        <p14:creationId xmlns:p14="http://schemas.microsoft.com/office/powerpoint/2010/main" val="890696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E65D00-D758-4C69-882D-5A130EA52A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605" y="183417"/>
            <a:ext cx="7140727" cy="5048006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2E0C258-E1C2-4F66-AF2B-9D56CC7B8B3E}"/>
              </a:ext>
            </a:extLst>
          </p:cNvPr>
          <p:cNvSpPr/>
          <p:nvPr/>
        </p:nvSpPr>
        <p:spPr>
          <a:xfrm>
            <a:off x="553915" y="369277"/>
            <a:ext cx="4342143" cy="5372101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АВТОМОБИЛЬНАЯ КАРТА</a:t>
            </a:r>
            <a:r>
              <a:rPr lang="ru-RU" sz="3200" b="1" dirty="0">
                <a:solidFill>
                  <a:srgbClr val="002060"/>
                </a:solidFill>
              </a:rPr>
              <a:t> – для автомобилистов (на карте указываются номера дорог, расстояния между объектами, населенными пунктами).</a:t>
            </a:r>
          </a:p>
        </p:txBody>
      </p:sp>
    </p:spTree>
    <p:extLst>
      <p:ext uri="{BB962C8B-B14F-4D97-AF65-F5344CB8AC3E}">
        <p14:creationId xmlns:p14="http://schemas.microsoft.com/office/powerpoint/2010/main" val="2104831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5CEE52-8FD9-4B2F-B0A3-4F873D5138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60629"/>
            <a:ext cx="5438989" cy="43830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BDF030-5918-4468-92F4-49010751B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8" y="2799445"/>
            <a:ext cx="5758962" cy="3944255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70E4117-1A65-486A-BBD7-095264C4065D}"/>
              </a:ext>
            </a:extLst>
          </p:cNvPr>
          <p:cNvSpPr/>
          <p:nvPr/>
        </p:nvSpPr>
        <p:spPr>
          <a:xfrm>
            <a:off x="650631" y="316523"/>
            <a:ext cx="11262946" cy="2039815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ВОЕННЫЕ И ИСТОРИЧЕСКИЕ КАРТЫ</a:t>
            </a:r>
            <a:r>
              <a:rPr lang="ru-RU" sz="2800" b="1" dirty="0">
                <a:solidFill>
                  <a:srgbClr val="002060"/>
                </a:solidFill>
              </a:rPr>
              <a:t> – на картах изображены ход и результаты сражений, по историческим планам, летописям, археологическим картам можно определить этапы развития различных регионов, стран и </a:t>
            </a:r>
            <a:r>
              <a:rPr lang="ru-RU" sz="2800" b="1" dirty="0" err="1">
                <a:solidFill>
                  <a:srgbClr val="002060"/>
                </a:solidFill>
              </a:rPr>
              <a:t>тд</a:t>
            </a:r>
            <a:r>
              <a:rPr lang="ru-RU" sz="2800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5294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51979C-1699-4906-9AEA-D5BF2D6B28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75253"/>
            <a:ext cx="5688623" cy="34827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5BBE08-FBDB-405F-9777-D4288104C6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449" y="70816"/>
            <a:ext cx="5374041" cy="34827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AC714D-3AA9-4004-96D0-0EBA1C5DE5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131" y="1954975"/>
            <a:ext cx="4567394" cy="3197176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5927DBAD-6B1C-4326-991F-5D81E75F6F01}"/>
              </a:ext>
            </a:extLst>
          </p:cNvPr>
          <p:cNvSpPr/>
          <p:nvPr/>
        </p:nvSpPr>
        <p:spPr>
          <a:xfrm>
            <a:off x="378069" y="272562"/>
            <a:ext cx="6338380" cy="1397976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ТУРИСТИЧЕСКИЕ КАРТЫ </a:t>
            </a:r>
            <a:r>
              <a:rPr lang="ru-RU" sz="3600" b="1" dirty="0">
                <a:solidFill>
                  <a:srgbClr val="002060"/>
                </a:solidFill>
              </a:rPr>
              <a:t>– предназначены для туристов.</a:t>
            </a:r>
          </a:p>
        </p:txBody>
      </p:sp>
    </p:spTree>
    <p:extLst>
      <p:ext uri="{BB962C8B-B14F-4D97-AF65-F5344CB8AC3E}">
        <p14:creationId xmlns:p14="http://schemas.microsoft.com/office/powerpoint/2010/main" val="3041348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Выучить записи в тетради.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Домашнее задание</a:t>
            </a:r>
          </a:p>
        </p:txBody>
      </p:sp>
    </p:spTree>
    <p:extLst>
      <p:ext uri="{BB962C8B-B14F-4D97-AF65-F5344CB8AC3E}">
        <p14:creationId xmlns:p14="http://schemas.microsoft.com/office/powerpoint/2010/main" val="1359971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BF7C2D2-12CE-4420-BCE5-0E0D82B9B21A}"/>
              </a:ext>
            </a:extLst>
          </p:cNvPr>
          <p:cNvSpPr/>
          <p:nvPr/>
        </p:nvSpPr>
        <p:spPr>
          <a:xfrm>
            <a:off x="2822331" y="316523"/>
            <a:ext cx="6312877" cy="650631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СТОРОНЫ ГОРИЗОНТА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E60273-1C4A-4FD0-869E-740E86DCB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71" y="1264743"/>
            <a:ext cx="4328514" cy="4328514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B28B3A0-0179-4B8A-9E17-6F2F88C7F795}"/>
              </a:ext>
            </a:extLst>
          </p:cNvPr>
          <p:cNvSpPr/>
          <p:nvPr/>
        </p:nvSpPr>
        <p:spPr>
          <a:xfrm>
            <a:off x="509954" y="1247159"/>
            <a:ext cx="2990517" cy="3042140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</a:rPr>
              <a:t>Север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</a:rPr>
              <a:t>Юг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</a:rPr>
              <a:t>Запад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</a:rPr>
              <a:t>Восток</a:t>
            </a:r>
          </a:p>
          <a:p>
            <a:pPr algn="ctr"/>
            <a:endParaRPr lang="ru-RU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6B4AFFD-7867-4AC3-8F69-E28036416C1C}"/>
              </a:ext>
            </a:extLst>
          </p:cNvPr>
          <p:cNvSpPr/>
          <p:nvPr/>
        </p:nvSpPr>
        <p:spPr>
          <a:xfrm>
            <a:off x="8072470" y="2848708"/>
            <a:ext cx="3937821" cy="3068516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ПРОМЕЖУТОЧНЫЕ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</a:rPr>
              <a:t>Северо-запад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</a:rPr>
              <a:t>Северо-восток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</a:rPr>
              <a:t>Юго-запад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</a:rPr>
              <a:t>Юго-восток</a:t>
            </a:r>
          </a:p>
        </p:txBody>
      </p:sp>
    </p:spTree>
    <p:extLst>
      <p:ext uri="{BB962C8B-B14F-4D97-AF65-F5344CB8AC3E}">
        <p14:creationId xmlns:p14="http://schemas.microsoft.com/office/powerpoint/2010/main" val="377502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9CD263-4234-4523-9F4C-6E96828FE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056" y="719093"/>
            <a:ext cx="3590855" cy="5419814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D7F60C3-424F-4B55-9C45-3D1F36A6A107}"/>
              </a:ext>
            </a:extLst>
          </p:cNvPr>
          <p:cNvSpPr/>
          <p:nvPr/>
        </p:nvSpPr>
        <p:spPr>
          <a:xfrm>
            <a:off x="1160584" y="1951892"/>
            <a:ext cx="5187462" cy="2505808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Если стать лицом к 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северу</a:t>
            </a:r>
            <a:r>
              <a:rPr lang="ru-RU" sz="3600" b="1" dirty="0">
                <a:solidFill>
                  <a:srgbClr val="002060"/>
                </a:solidFill>
              </a:rPr>
              <a:t>, то слева будет 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запад</a:t>
            </a:r>
            <a:r>
              <a:rPr lang="ru-RU" sz="3600" b="1" dirty="0">
                <a:solidFill>
                  <a:srgbClr val="002060"/>
                </a:solidFill>
              </a:rPr>
              <a:t>, справа 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восток</a:t>
            </a:r>
            <a:r>
              <a:rPr lang="ru-RU" sz="3600" b="1" dirty="0">
                <a:solidFill>
                  <a:srgbClr val="002060"/>
                </a:solidFill>
              </a:rPr>
              <a:t>, позади-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юг</a:t>
            </a:r>
            <a:r>
              <a:rPr lang="ru-RU" sz="3600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8459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7461C7D8-ACE9-47E3-BA2B-69EEE34182C6}"/>
              </a:ext>
            </a:extLst>
          </p:cNvPr>
          <p:cNvSpPr/>
          <p:nvPr/>
        </p:nvSpPr>
        <p:spPr>
          <a:xfrm>
            <a:off x="1380392" y="237392"/>
            <a:ext cx="9179170" cy="694593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Ориентирование по местным признакам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1DC229-187F-4800-8EE9-61BEB0A2C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539" y="1610916"/>
            <a:ext cx="7020201" cy="4719546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3AC2EC69-BA24-42E1-91DA-58E775059E15}"/>
              </a:ext>
            </a:extLst>
          </p:cNvPr>
          <p:cNvSpPr/>
          <p:nvPr/>
        </p:nvSpPr>
        <p:spPr>
          <a:xfrm>
            <a:off x="844061" y="1610916"/>
            <a:ext cx="5125916" cy="3418284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Муравейники</a:t>
            </a:r>
            <a:r>
              <a:rPr lang="ru-RU" sz="3600" b="1" dirty="0">
                <a:solidFill>
                  <a:srgbClr val="002060"/>
                </a:solidFill>
              </a:rPr>
              <a:t> строятся около деревьев и камней с 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южной стороны</a:t>
            </a:r>
            <a:r>
              <a:rPr lang="ru-RU" sz="3600" b="1" dirty="0">
                <a:solidFill>
                  <a:srgbClr val="002060"/>
                </a:solidFill>
              </a:rPr>
              <a:t>. Пологая сторона обращена на 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юг .</a:t>
            </a:r>
          </a:p>
        </p:txBody>
      </p:sp>
    </p:spTree>
    <p:extLst>
      <p:ext uri="{BB962C8B-B14F-4D97-AF65-F5344CB8AC3E}">
        <p14:creationId xmlns:p14="http://schemas.microsoft.com/office/powerpoint/2010/main" val="136186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DEC230-9084-4304-8C5A-4FC52C5D5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536" y="172838"/>
            <a:ext cx="4683372" cy="6057161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AEBB35C-004B-48B8-8E9A-093FF9C1269C}"/>
              </a:ext>
            </a:extLst>
          </p:cNvPr>
          <p:cNvSpPr/>
          <p:nvPr/>
        </p:nvSpPr>
        <p:spPr>
          <a:xfrm>
            <a:off x="852854" y="1793631"/>
            <a:ext cx="5451231" cy="2505807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Длинные и густые 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ветви</a:t>
            </a:r>
            <a:r>
              <a:rPr lang="ru-RU" sz="3600" b="1" dirty="0">
                <a:solidFill>
                  <a:srgbClr val="002060"/>
                </a:solidFill>
              </a:rPr>
              <a:t> отдельно стоящих деревьев обращены 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юг.</a:t>
            </a:r>
          </a:p>
        </p:txBody>
      </p:sp>
    </p:spTree>
    <p:extLst>
      <p:ext uri="{BB962C8B-B14F-4D97-AF65-F5344CB8AC3E}">
        <p14:creationId xmlns:p14="http://schemas.microsoft.com/office/powerpoint/2010/main" val="178628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BE27F5-8B55-476D-8A75-4DEA24E3F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903" y="1855177"/>
            <a:ext cx="6748097" cy="4498731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44A35C18-4602-4385-AA21-020CA23A2941}"/>
              </a:ext>
            </a:extLst>
          </p:cNvPr>
          <p:cNvSpPr/>
          <p:nvPr/>
        </p:nvSpPr>
        <p:spPr>
          <a:xfrm>
            <a:off x="852854" y="439616"/>
            <a:ext cx="5108331" cy="2373923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Красный (спелый) 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бочок</a:t>
            </a:r>
            <a:r>
              <a:rPr lang="ru-RU" sz="3600" b="1" dirty="0">
                <a:solidFill>
                  <a:srgbClr val="002060"/>
                </a:solidFill>
              </a:rPr>
              <a:t> фруктов и ягод обращены 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юг.</a:t>
            </a:r>
          </a:p>
        </p:txBody>
      </p:sp>
    </p:spTree>
    <p:extLst>
      <p:ext uri="{BB962C8B-B14F-4D97-AF65-F5344CB8AC3E}">
        <p14:creationId xmlns:p14="http://schemas.microsoft.com/office/powerpoint/2010/main" val="1301133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A13811-562D-4A57-994B-C21FCCA55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493" y="1788109"/>
            <a:ext cx="8868508" cy="4541418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19FB5DC-EE79-4DBC-B1C5-7DD13F73E3DE}"/>
              </a:ext>
            </a:extLst>
          </p:cNvPr>
          <p:cNvSpPr/>
          <p:nvPr/>
        </p:nvSpPr>
        <p:spPr>
          <a:xfrm>
            <a:off x="509954" y="363755"/>
            <a:ext cx="8379069" cy="1424354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Мох</a:t>
            </a:r>
            <a:r>
              <a:rPr lang="ru-RU" sz="4000" b="1" dirty="0">
                <a:solidFill>
                  <a:srgbClr val="002060"/>
                </a:solidFill>
              </a:rPr>
              <a:t> на камнях, крышах и деревьях растет 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северной стороны.</a:t>
            </a:r>
          </a:p>
        </p:txBody>
      </p:sp>
    </p:spTree>
    <p:extLst>
      <p:ext uri="{BB962C8B-B14F-4D97-AF65-F5344CB8AC3E}">
        <p14:creationId xmlns:p14="http://schemas.microsoft.com/office/powerpoint/2010/main" val="3726198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961D8B-4407-4718-8213-3795230A0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149" y="104501"/>
            <a:ext cx="6477382" cy="6120452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A847AAC-E55B-4CD7-8CF7-7430E188DD3F}"/>
              </a:ext>
            </a:extLst>
          </p:cNvPr>
          <p:cNvSpPr/>
          <p:nvPr/>
        </p:nvSpPr>
        <p:spPr>
          <a:xfrm>
            <a:off x="622788" y="430823"/>
            <a:ext cx="5600700" cy="1872762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В оврагах 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снег</a:t>
            </a:r>
            <a:r>
              <a:rPr lang="ru-RU" sz="4000" b="1" dirty="0">
                <a:solidFill>
                  <a:srgbClr val="002060"/>
                </a:solidFill>
              </a:rPr>
              <a:t> быстрее 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тает на северном склоне</a:t>
            </a:r>
          </a:p>
        </p:txBody>
      </p:sp>
    </p:spTree>
    <p:extLst>
      <p:ext uri="{BB962C8B-B14F-4D97-AF65-F5344CB8AC3E}">
        <p14:creationId xmlns:p14="http://schemas.microsoft.com/office/powerpoint/2010/main" val="85547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F5B489-2741-4054-B48E-E03BEF9C9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854" y="418628"/>
            <a:ext cx="5781237" cy="563248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C424929-0582-4355-90E7-A326921F0328}"/>
              </a:ext>
            </a:extLst>
          </p:cNvPr>
          <p:cNvSpPr/>
          <p:nvPr/>
        </p:nvSpPr>
        <p:spPr>
          <a:xfrm>
            <a:off x="677008" y="418628"/>
            <a:ext cx="4545623" cy="2417885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Годовые 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кольца</a:t>
            </a:r>
            <a:r>
              <a:rPr lang="ru-RU" sz="4000" b="1" dirty="0">
                <a:solidFill>
                  <a:srgbClr val="002060"/>
                </a:solidFill>
              </a:rPr>
              <a:t> деревьев вытянуты 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югу.</a:t>
            </a:r>
          </a:p>
        </p:txBody>
      </p:sp>
    </p:spTree>
    <p:extLst>
      <p:ext uri="{BB962C8B-B14F-4D97-AF65-F5344CB8AC3E}">
        <p14:creationId xmlns:p14="http://schemas.microsoft.com/office/powerpoint/2010/main" val="25822682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5440</TotalTime>
  <Words>283</Words>
  <Application>Microsoft Office PowerPoint</Application>
  <PresentationFormat>Широкоэкранный</PresentationFormat>
  <Paragraphs>37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AGReverance</vt:lpstr>
      <vt:lpstr>Calibri</vt:lpstr>
      <vt:lpstr>Tw Cen MT</vt:lpstr>
      <vt:lpstr>Wingdings 3</vt:lpstr>
      <vt:lpstr>Интеграл</vt:lpstr>
      <vt:lpstr>Ориентирование по плану местности. разнообразие планов.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</vt:lpstr>
    </vt:vector>
  </TitlesOfParts>
  <Company>МАОУ ДО ЦРТДиЮ Каменского района Пензенской области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«География»</dc:title>
  <dc:subject>География</dc:subject>
  <dc:creator>Viktoriya Polshkova</dc:creator>
  <cp:keywords>география</cp:keywords>
  <cp:lastModifiedBy>Елена Сташкова</cp:lastModifiedBy>
  <cp:revision>239</cp:revision>
  <dcterms:created xsi:type="dcterms:W3CDTF">2018-02-25T15:29:25Z</dcterms:created>
  <dcterms:modified xsi:type="dcterms:W3CDTF">2023-12-10T08:36:31Z</dcterms:modified>
  <cp:category>География;Страны</cp:category>
</cp:coreProperties>
</file>