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</p:sldMasterIdLst>
  <p:handoutMasterIdLst>
    <p:handoutMasterId r:id="rId25"/>
  </p:handoutMasterIdLst>
  <p:sldIdLst>
    <p:sldId id="257" r:id="rId2"/>
    <p:sldId id="260" r:id="rId3"/>
    <p:sldId id="264" r:id="rId4"/>
    <p:sldId id="265" r:id="rId5"/>
    <p:sldId id="266" r:id="rId6"/>
    <p:sldId id="267" r:id="rId7"/>
    <p:sldId id="268" r:id="rId8"/>
    <p:sldId id="269" r:id="rId9"/>
    <p:sldId id="271" r:id="rId10"/>
    <p:sldId id="270" r:id="rId11"/>
    <p:sldId id="272" r:id="rId12"/>
    <p:sldId id="273" r:id="rId13"/>
    <p:sldId id="274" r:id="rId14"/>
    <p:sldId id="275" r:id="rId15"/>
    <p:sldId id="276" r:id="rId16"/>
    <p:sldId id="277" r:id="rId17"/>
    <p:sldId id="281" r:id="rId18"/>
    <p:sldId id="278" r:id="rId19"/>
    <p:sldId id="282" r:id="rId20"/>
    <p:sldId id="283" r:id="rId21"/>
    <p:sldId id="280" r:id="rId22"/>
    <p:sldId id="279" r:id="rId23"/>
    <p:sldId id="284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8001"/>
    <a:srgbClr val="6B9A0E"/>
    <a:srgbClr val="89C412"/>
    <a:srgbClr val="C5FAA8"/>
    <a:srgbClr val="8CCA13"/>
    <a:srgbClr val="C61D32"/>
    <a:srgbClr val="ED5D73"/>
    <a:srgbClr val="F48D95"/>
    <a:srgbClr val="E46D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3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92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EFD4-6855-4251-9F21-C5F52D3090AD}" type="datetimeFigureOut">
              <a:rPr lang="ru-RU" smtClean="0"/>
              <a:t>03.12.2023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15CE21-67D1-4822-A11D-B1C8F495CE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0692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4" b="14674"/>
          <a:stretch/>
        </p:blipFill>
        <p:spPr bwMode="auto">
          <a:xfrm>
            <a:off x="0" y="1"/>
            <a:ext cx="12192000" cy="487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AA4E5F50-8C3C-4655-97FD-59D2AA8CA0C8}" type="datetimeFigureOut">
              <a:rPr lang="ru-RU" smtClean="0"/>
              <a:t>03.12.2023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7522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03.12.2023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256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03.12.2023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099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3"/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03.12.2023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068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63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9269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https://us.123rf.com/450wm/andegro4ka/andegro4ka1311/andegro4ka131100030/23865891-pirates-treasure-map-with-spyglass-and-compass-illustration.jpg?ver=6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26593"/>
            <a:ext cx="1331407" cy="133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4" b="14674"/>
          <a:stretch/>
        </p:blipFill>
        <p:spPr bwMode="auto">
          <a:xfrm flipH="1">
            <a:off x="7742490" y="5080275"/>
            <a:ext cx="4449510" cy="1777725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4" b="14674"/>
          <a:stretch/>
        </p:blipFill>
        <p:spPr bwMode="auto">
          <a:xfrm flipV="1">
            <a:off x="0" y="0"/>
            <a:ext cx="3674692" cy="1468159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7440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4" b="14674"/>
          <a:stretch/>
        </p:blipFill>
        <p:spPr bwMode="auto">
          <a:xfrm rot="5400000">
            <a:off x="-1426107" y="1426107"/>
            <a:ext cx="4749990" cy="1897776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7oom.ru/powerpoint/fon-dlya-prezentacii-po-geografii-2.jpg?ver=3.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7521"/>
            <a:ext cx="2803021" cy="2110478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0468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4" b="14674"/>
          <a:stretch/>
        </p:blipFill>
        <p:spPr bwMode="auto">
          <a:xfrm rot="5400000">
            <a:off x="-1778670" y="1778670"/>
            <a:ext cx="5924286" cy="2366946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853"/>
          <a:stretch/>
        </p:blipFill>
        <p:spPr bwMode="auto">
          <a:xfrm>
            <a:off x="0" y="5924286"/>
            <a:ext cx="12192001" cy="931492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visualife.newmobapp.com/wp-content/uploads/2014/07/treasure-map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37333" y="336984"/>
            <a:ext cx="973668" cy="91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9" name="Picture 2" descr="http://mask-tub-et-brush.m.a.pic.centerblog.net/3cbb0934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37333" y="4995638"/>
            <a:ext cx="973667" cy="122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180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50" b="14674"/>
          <a:stretch/>
        </p:blipFill>
        <p:spPr bwMode="auto">
          <a:xfrm flipH="1">
            <a:off x="0" y="6264066"/>
            <a:ext cx="12192000" cy="593933"/>
          </a:xfrm>
          <a:prstGeom prst="round2Same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4" b="14674"/>
          <a:stretch/>
        </p:blipFill>
        <p:spPr bwMode="auto">
          <a:xfrm flipV="1">
            <a:off x="0" y="0"/>
            <a:ext cx="3674692" cy="1468159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1985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4" b="14674"/>
          <a:stretch/>
        </p:blipFill>
        <p:spPr bwMode="auto">
          <a:xfrm>
            <a:off x="0" y="1"/>
            <a:ext cx="12192000" cy="487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9832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853"/>
          <a:stretch/>
        </p:blipFill>
        <p:spPr bwMode="auto">
          <a:xfrm>
            <a:off x="0" y="5924286"/>
            <a:ext cx="12192000" cy="931492"/>
          </a:xfrm>
          <a:prstGeom prst="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03.12.2023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609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r="1215" b="87486"/>
          <a:stretch/>
        </p:blipFill>
        <p:spPr bwMode="auto">
          <a:xfrm>
            <a:off x="0" y="0"/>
            <a:ext cx="12192000" cy="58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AGReverance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AGReverance" pitchFamily="2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03.12.2023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728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03.12.2023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338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mask-tub-et-brush.m.a.pic.centerblog.net/3cbb0934.png"/>
          <p:cNvPicPr>
            <a:picLocks noChangeAspect="1" noChangeArrowheads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37332" y="157928"/>
            <a:ext cx="973667" cy="122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 userDrawn="1"/>
        </p:nvSpPr>
        <p:spPr>
          <a:xfrm>
            <a:off x="11362927" y="6673334"/>
            <a:ext cx="82907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" b="0" dirty="0">
                <a:solidFill>
                  <a:schemeClr val="accent6">
                    <a:lumMod val="60000"/>
                    <a:lumOff val="40000"/>
                  </a:schemeClr>
                </a:solidFill>
                <a:latin typeface="AGReverance" pitchFamily="2" charset="0"/>
              </a:rPr>
              <a:t>© Полшкова В.В., 2018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A4E5F50-8C3C-4655-97FD-59D2AA8CA0C8}" type="datetimeFigureOut">
              <a:rPr lang="ru-RU" smtClean="0"/>
              <a:t>03.12.2023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01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700" r:id="rId3"/>
    <p:sldLayoutId id="2147483701" r:id="rId4"/>
    <p:sldLayoutId id="2147483702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AGReverance" pitchFamily="2" charset="0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492368" y="5328137"/>
            <a:ext cx="7737231" cy="1095039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chemeClr val="tx2">
                    <a:lumMod val="50000"/>
                  </a:schemeClr>
                </a:solidFill>
              </a:rPr>
              <a:t>Типы воздушных масс на территории </a:t>
            </a:r>
            <a:r>
              <a:rPr lang="ru-RU" sz="4000" b="1" dirty="0" err="1">
                <a:solidFill>
                  <a:schemeClr val="tx2">
                    <a:lumMod val="50000"/>
                  </a:schemeClr>
                </a:solidFill>
              </a:rPr>
              <a:t>россии</a:t>
            </a:r>
            <a:r>
              <a:rPr lang="ru-RU" sz="4000" b="1" dirty="0">
                <a:solidFill>
                  <a:schemeClr val="tx2">
                    <a:lumMod val="50000"/>
                  </a:schemeClr>
                </a:solidFill>
              </a:rPr>
              <a:t>. Атмосферные фронты. Циклоны и антициклоны.</a:t>
            </a: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8499232" y="5328137"/>
            <a:ext cx="3200400" cy="842786"/>
          </a:xfrm>
        </p:spPr>
        <p:txBody>
          <a:bodyPr>
            <a:normAutofit/>
          </a:bodyPr>
          <a:lstStyle/>
          <a:p>
            <a:r>
              <a:rPr lang="ru-RU" sz="1400" b="1" dirty="0">
                <a:solidFill>
                  <a:schemeClr val="tx1"/>
                </a:solidFill>
              </a:rPr>
              <a:t>Сташкова Елена Валерьевна</a:t>
            </a:r>
          </a:p>
          <a:p>
            <a:r>
              <a:rPr lang="ru-RU" sz="1400" b="1" dirty="0">
                <a:solidFill>
                  <a:schemeClr val="tx1"/>
                </a:solidFill>
              </a:rPr>
              <a:t>Учитель географии </a:t>
            </a:r>
          </a:p>
          <a:p>
            <a:r>
              <a:rPr lang="ru-RU" sz="1400" b="1" dirty="0">
                <a:solidFill>
                  <a:schemeClr val="tx1"/>
                </a:solidFill>
              </a:rPr>
              <a:t>МБОУ г. Мурманск СОШ № 45</a:t>
            </a:r>
          </a:p>
        </p:txBody>
      </p:sp>
    </p:spTree>
    <p:extLst>
      <p:ext uri="{BB962C8B-B14F-4D97-AF65-F5344CB8AC3E}">
        <p14:creationId xmlns:p14="http://schemas.microsoft.com/office/powerpoint/2010/main" val="734738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CC5574-DA8B-4CEF-890C-344A6F17D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D0675804-D109-4014-A322-EE980972E53D}"/>
              </a:ext>
            </a:extLst>
          </p:cNvPr>
          <p:cNvSpPr/>
          <p:nvPr/>
        </p:nvSpPr>
        <p:spPr>
          <a:xfrm>
            <a:off x="8115300" y="228600"/>
            <a:ext cx="3490546" cy="483577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Теплый фронт</a:t>
            </a:r>
          </a:p>
        </p:txBody>
      </p:sp>
    </p:spTree>
    <p:extLst>
      <p:ext uri="{BB962C8B-B14F-4D97-AF65-F5344CB8AC3E}">
        <p14:creationId xmlns:p14="http://schemas.microsoft.com/office/powerpoint/2010/main" val="3814033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4F987D-BA71-41DB-B816-58A7A4CCDC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32248EFD-EADB-432F-BD46-1D55F9174EC0}"/>
              </a:ext>
            </a:extLst>
          </p:cNvPr>
          <p:cNvSpPr/>
          <p:nvPr/>
        </p:nvSpPr>
        <p:spPr>
          <a:xfrm>
            <a:off x="8132885" y="211015"/>
            <a:ext cx="3780692" cy="509954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Холодный фронт</a:t>
            </a:r>
          </a:p>
        </p:txBody>
      </p:sp>
    </p:spTree>
    <p:extLst>
      <p:ext uri="{BB962C8B-B14F-4D97-AF65-F5344CB8AC3E}">
        <p14:creationId xmlns:p14="http://schemas.microsoft.com/office/powerpoint/2010/main" val="497216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4BFB27-61C6-44B6-AE6F-E4525DE50F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22" y="1608987"/>
            <a:ext cx="11570232" cy="502921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DF63B0CC-5D45-4AB6-AA3A-3530331B52AE}"/>
              </a:ext>
            </a:extLst>
          </p:cNvPr>
          <p:cNvSpPr/>
          <p:nvPr/>
        </p:nvSpPr>
        <p:spPr>
          <a:xfrm>
            <a:off x="545123" y="158262"/>
            <a:ext cx="11350869" cy="1266092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КЛИМАТИЧЕСКИЕ ФРОНТЫ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– зоны, отражающие среднее многолетнее положение атмосферных фронтов между основными типами воздушных масс.</a:t>
            </a:r>
          </a:p>
        </p:txBody>
      </p:sp>
    </p:spTree>
    <p:extLst>
      <p:ext uri="{BB962C8B-B14F-4D97-AF65-F5344CB8AC3E}">
        <p14:creationId xmlns:p14="http://schemas.microsoft.com/office/powerpoint/2010/main" val="1097068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4947C9F-234D-4DFA-98ED-CD31218152CD}"/>
              </a:ext>
            </a:extLst>
          </p:cNvPr>
          <p:cNvSpPr/>
          <p:nvPr/>
        </p:nvSpPr>
        <p:spPr>
          <a:xfrm>
            <a:off x="738554" y="140676"/>
            <a:ext cx="11271738" cy="2936632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ЦИКЛОН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 – мощный атмосферный вихрь с пониженным давлением в центре. Воздух движется в направлении к центру против часовой стрелки. В центральной части наблюдается восходящее воздуха. Приносит пасмурную погоду с осадками и ветрами, прохладную летом и тёплую зимой. 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04223D50-8CF3-473C-851B-B8300FE66649}"/>
              </a:ext>
            </a:extLst>
          </p:cNvPr>
          <p:cNvSpPr/>
          <p:nvPr/>
        </p:nvSpPr>
        <p:spPr>
          <a:xfrm>
            <a:off x="738554" y="3314702"/>
            <a:ext cx="11271738" cy="3169627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АНТИЦИКЛОН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 -  область повышенного атмосферного давления в центре. В отличие от циклона воздух движется от центра к периферии, вращаясь по часовой стрелке. В центральной части наблюдается нисходящее движение воздуха. Приносит безоблачную сухую погоду. Жаркую летом и морозную зимой, ветры слабые. </a:t>
            </a:r>
          </a:p>
        </p:txBody>
      </p:sp>
    </p:spTree>
    <p:extLst>
      <p:ext uri="{BB962C8B-B14F-4D97-AF65-F5344CB8AC3E}">
        <p14:creationId xmlns:p14="http://schemas.microsoft.com/office/powerpoint/2010/main" val="1657370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978AD2-9A0E-4FAB-B1D2-27DFC9887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156" y="122586"/>
            <a:ext cx="9327688" cy="626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257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F4AD2FF2-E54B-4BA7-BFC2-EF7012B2E44A}"/>
              </a:ext>
            </a:extLst>
          </p:cNvPr>
          <p:cNvSpPr/>
          <p:nvPr/>
        </p:nvSpPr>
        <p:spPr>
          <a:xfrm>
            <a:off x="615461" y="1450731"/>
            <a:ext cx="11218985" cy="4589585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Антициклоны и циклоны 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движутся вдоль линии атмосферного фронта и переносят воздух со скоростью 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 км/час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. Интенсивность зарождения циклонов и антициклонов зависит от контрастов температуры воздуха и атмосферного давления. Время существования атмосферного вихря колеблется в пределах 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5-10 дней.</a:t>
            </a:r>
          </a:p>
        </p:txBody>
      </p:sp>
    </p:spTree>
    <p:extLst>
      <p:ext uri="{BB962C8B-B14F-4D97-AF65-F5344CB8AC3E}">
        <p14:creationId xmlns:p14="http://schemas.microsoft.com/office/powerpoint/2010/main" val="2988037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87EA11-0FB0-467F-A30D-A13BA9EBF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493" y="2273974"/>
            <a:ext cx="10345121" cy="3810302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01553BA6-27E8-41BD-B8CC-F4E4FC2057F3}"/>
              </a:ext>
            </a:extLst>
          </p:cNvPr>
          <p:cNvSpPr/>
          <p:nvPr/>
        </p:nvSpPr>
        <p:spPr>
          <a:xfrm>
            <a:off x="808892" y="351692"/>
            <a:ext cx="9838593" cy="1591408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Антициклоны и циклоны в России приурочены к арктическим и умеренным фронтам.</a:t>
            </a:r>
          </a:p>
        </p:txBody>
      </p:sp>
    </p:spTree>
    <p:extLst>
      <p:ext uri="{BB962C8B-B14F-4D97-AF65-F5344CB8AC3E}">
        <p14:creationId xmlns:p14="http://schemas.microsoft.com/office/powerpoint/2010/main" val="42036865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AFA6A6CF-C99F-42B5-8C2E-52A1346E1131}"/>
              </a:ext>
            </a:extLst>
          </p:cNvPr>
          <p:cNvSpPr/>
          <p:nvPr/>
        </p:nvSpPr>
        <p:spPr>
          <a:xfrm>
            <a:off x="290146" y="1230923"/>
            <a:ext cx="10040816" cy="1969477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ЦИКЛОНЫ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: зимой – проходят по северо-западу Русской равнины, Баренцеву, Карскому и Охотскому морям; летом – запад Русской равнины и Дальнего Востока.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31DE7751-1A43-4BF0-9BD7-409C3AC9C936}"/>
              </a:ext>
            </a:extLst>
          </p:cNvPr>
          <p:cNvSpPr/>
          <p:nvPr/>
        </p:nvSpPr>
        <p:spPr>
          <a:xfrm>
            <a:off x="1688123" y="3842239"/>
            <a:ext cx="10040816" cy="1969477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АНТИЦИКЛОНЫ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 – характерны для юга Русской равнины и Западной Сибири. В восточной Сибири зимой формируется самый устойчивый антициклон.</a:t>
            </a:r>
          </a:p>
        </p:txBody>
      </p:sp>
    </p:spTree>
    <p:extLst>
      <p:ext uri="{BB962C8B-B14F-4D97-AF65-F5344CB8AC3E}">
        <p14:creationId xmlns:p14="http://schemas.microsoft.com/office/powerpoint/2010/main" val="22744880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7A44C9-1BB8-4BB7-9725-C110C8968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888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6CF0BC-A606-498C-8B32-514D10BA55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098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A004DE-3142-4AA1-92C3-CFBEB400B2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676" y="2170428"/>
            <a:ext cx="7479323" cy="4687571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8415475-D885-427B-AE01-42AA7A184855}"/>
              </a:ext>
            </a:extLst>
          </p:cNvPr>
          <p:cNvSpPr/>
          <p:nvPr/>
        </p:nvSpPr>
        <p:spPr>
          <a:xfrm>
            <a:off x="334107" y="131498"/>
            <a:ext cx="10313377" cy="1934694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ВОЗДУШНЫЕ МАССЫ 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– огромные объемы воздуха в тропосфере, обладающие определенными свойствами (температура, влажность), которые зависят от местности и формирования.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67CCCB52-52C8-4508-AEAF-5B6FD108E94C}"/>
              </a:ext>
            </a:extLst>
          </p:cNvPr>
          <p:cNvSpPr/>
          <p:nvPr/>
        </p:nvSpPr>
        <p:spPr>
          <a:xfrm>
            <a:off x="1230922" y="3710355"/>
            <a:ext cx="3270739" cy="1002322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Типы воздушных масс</a:t>
            </a:r>
          </a:p>
        </p:txBody>
      </p:sp>
    </p:spTree>
    <p:extLst>
      <p:ext uri="{BB962C8B-B14F-4D97-AF65-F5344CB8AC3E}">
        <p14:creationId xmlns:p14="http://schemas.microsoft.com/office/powerpoint/2010/main" val="2513553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0E0BF2-5B2C-42A5-8655-99B7A86C0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7411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531AB64E-A784-4B25-8ABC-1561C8E4E61B}"/>
              </a:ext>
            </a:extLst>
          </p:cNvPr>
          <p:cNvSpPr/>
          <p:nvPr/>
        </p:nvSpPr>
        <p:spPr>
          <a:xfrm>
            <a:off x="3631222" y="316523"/>
            <a:ext cx="4545623" cy="791308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КАРТА ПОГОДЫ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479E3358-B89B-4715-99DF-34D8906C2E04}"/>
              </a:ext>
            </a:extLst>
          </p:cNvPr>
          <p:cNvSpPr/>
          <p:nvPr/>
        </p:nvSpPr>
        <p:spPr>
          <a:xfrm>
            <a:off x="668216" y="1705706"/>
            <a:ext cx="11051931" cy="3323493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Погода, в отличие от климата, крайне изменчива и играет не меньшую роль в хозяйственной деятельности человека. В связи с этим крайне важно уметь предсказывать, какие изменения произойдут в ближайшее время. Для этого 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синоптики составляют карты погоды. </a:t>
            </a:r>
          </a:p>
        </p:txBody>
      </p:sp>
    </p:spTree>
    <p:extLst>
      <p:ext uri="{BB962C8B-B14F-4D97-AF65-F5344CB8AC3E}">
        <p14:creationId xmlns:p14="http://schemas.microsoft.com/office/powerpoint/2010/main" val="33766923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0B569A-0BA3-402F-B1E6-F38EEB3E41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" y="0"/>
            <a:ext cx="12184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941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бъект 1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</a:rPr>
              <a:t>Параграф 28 прочитать, выучить записи в тетради</a:t>
            </a: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Домашнее задан</a:t>
            </a:r>
            <a:r>
              <a:rPr lang="ru-RU" dirty="0"/>
              <a:t>ие</a:t>
            </a:r>
          </a:p>
        </p:txBody>
      </p:sp>
    </p:spTree>
    <p:extLst>
      <p:ext uri="{BB962C8B-B14F-4D97-AF65-F5344CB8AC3E}">
        <p14:creationId xmlns:p14="http://schemas.microsoft.com/office/powerpoint/2010/main" val="2227707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D8D120-947E-47F9-8905-9046BCBBD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163972CC-1EDF-4739-BC26-3795D10283AA}"/>
              </a:ext>
            </a:extLst>
          </p:cNvPr>
          <p:cNvSpPr/>
          <p:nvPr/>
        </p:nvSpPr>
        <p:spPr>
          <a:xfrm>
            <a:off x="905608" y="5222631"/>
            <a:ext cx="10647484" cy="1151792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типы 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воздушных масс над территорией России: арктические, умеренные, тропические.</a:t>
            </a:r>
          </a:p>
        </p:txBody>
      </p:sp>
    </p:spTree>
    <p:extLst>
      <p:ext uri="{BB962C8B-B14F-4D97-AF65-F5344CB8AC3E}">
        <p14:creationId xmlns:p14="http://schemas.microsoft.com/office/powerpoint/2010/main" val="377502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E6ED18-0888-4898-9B17-A0EF6034F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59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B384C5-8712-4440-A16B-3E73BC936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153949"/>
            <a:ext cx="7643329" cy="5833612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7EC464DA-1DD8-482A-A303-7F9E8FC88A32}"/>
              </a:ext>
            </a:extLst>
          </p:cNvPr>
          <p:cNvSpPr/>
          <p:nvPr/>
        </p:nvSpPr>
        <p:spPr>
          <a:xfrm>
            <a:off x="2892668" y="5829300"/>
            <a:ext cx="8326316" cy="712177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Влияние соседних территорий на климат России.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9261170A-6899-4F34-87B0-8441B2F2E612}"/>
              </a:ext>
            </a:extLst>
          </p:cNvPr>
          <p:cNvSpPr/>
          <p:nvPr/>
        </p:nvSpPr>
        <p:spPr>
          <a:xfrm>
            <a:off x="319571" y="2035503"/>
            <a:ext cx="4501662" cy="1780359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ЦИРКУЛЯЦИЯ АТМОСФЕРЫ –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перемещение воздушных масс.</a:t>
            </a:r>
          </a:p>
        </p:txBody>
      </p:sp>
    </p:spTree>
    <p:extLst>
      <p:ext uri="{BB962C8B-B14F-4D97-AF65-F5344CB8AC3E}">
        <p14:creationId xmlns:p14="http://schemas.microsoft.com/office/powerpoint/2010/main" val="1467538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76B52561-1496-4BFB-A405-5378645634B4}"/>
              </a:ext>
            </a:extLst>
          </p:cNvPr>
          <p:cNvSpPr/>
          <p:nvPr/>
        </p:nvSpPr>
        <p:spPr>
          <a:xfrm>
            <a:off x="791307" y="193430"/>
            <a:ext cx="10972800" cy="6189785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ЦИРКУЛЯЦИЯ:</a:t>
            </a:r>
          </a:p>
          <a:p>
            <a:pPr marL="285750" indent="-285750">
              <a:buFontTx/>
              <a:buChar char="-"/>
            </a:pP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оказывает влияние на увлажнение местности и температуру воздуха;</a:t>
            </a:r>
          </a:p>
          <a:p>
            <a:pPr marL="285750" indent="-285750">
              <a:buFontTx/>
              <a:buChar char="-"/>
            </a:pP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зависит от областей высокого и низкого давления, размещение которых изменяется по сезонам года;</a:t>
            </a:r>
          </a:p>
          <a:p>
            <a:pPr marL="285750" indent="-285750">
              <a:buFontTx/>
              <a:buChar char="-"/>
            </a:pP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западный перенос воздушных масс влияет на европейскую часть России и Западную Сибирь;</a:t>
            </a:r>
          </a:p>
          <a:p>
            <a:pPr marL="285750" indent="-285750">
              <a:buFontTx/>
              <a:buChar char="-"/>
            </a:pP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Арктические воздушные массы несут на территорию России резкое похолодание, ранние заморозки осенью и поздние весной.  </a:t>
            </a:r>
          </a:p>
        </p:txBody>
      </p:sp>
    </p:spTree>
    <p:extLst>
      <p:ext uri="{BB962C8B-B14F-4D97-AF65-F5344CB8AC3E}">
        <p14:creationId xmlns:p14="http://schemas.microsoft.com/office/powerpoint/2010/main" val="2855127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C6D79D-3093-4C08-9975-803C927F60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602" y="0"/>
            <a:ext cx="7509398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CE41BE84-7E9F-464F-A5A5-FD043149262D}"/>
              </a:ext>
            </a:extLst>
          </p:cNvPr>
          <p:cNvSpPr/>
          <p:nvPr/>
        </p:nvSpPr>
        <p:spPr>
          <a:xfrm>
            <a:off x="360485" y="1951892"/>
            <a:ext cx="4141177" cy="1934308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Атмосферное давление и ветры</a:t>
            </a:r>
          </a:p>
        </p:txBody>
      </p:sp>
    </p:spTree>
    <p:extLst>
      <p:ext uri="{BB962C8B-B14F-4D97-AF65-F5344CB8AC3E}">
        <p14:creationId xmlns:p14="http://schemas.microsoft.com/office/powerpoint/2010/main" val="590409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A40DB92A-A31D-4516-9C7F-9A4EE9F7A9F2}"/>
              </a:ext>
            </a:extLst>
          </p:cNvPr>
          <p:cNvSpPr/>
          <p:nvPr/>
        </p:nvSpPr>
        <p:spPr>
          <a:xfrm>
            <a:off x="835269" y="360485"/>
            <a:ext cx="9697916" cy="1547446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АТМОСФЕРНЫЙ ФРОНТ 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– переходная зона между воздушными массами, обладающими разными свойствами  (температура, давление, влажность).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087BE4D4-A1EF-4E1E-A23D-086F715EB4EF}"/>
              </a:ext>
            </a:extLst>
          </p:cNvPr>
          <p:cNvSpPr/>
          <p:nvPr/>
        </p:nvSpPr>
        <p:spPr>
          <a:xfrm>
            <a:off x="835269" y="2277206"/>
            <a:ext cx="10928839" cy="3490547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Толщина АФ 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– десятки километров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Протяженность АФ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 – тысячи километров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Фронтальная деятельность 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характерна для умеренных широт, поэтому на большей части нашей страны происходит частная смена погодных условий.</a:t>
            </a:r>
          </a:p>
        </p:txBody>
      </p:sp>
    </p:spTree>
    <p:extLst>
      <p:ext uri="{BB962C8B-B14F-4D97-AF65-F5344CB8AC3E}">
        <p14:creationId xmlns:p14="http://schemas.microsoft.com/office/powerpoint/2010/main" val="2014260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9FD2ED43-F14B-4B13-A685-27D3ED6F8356}"/>
              </a:ext>
            </a:extLst>
          </p:cNvPr>
          <p:cNvSpPr/>
          <p:nvPr/>
        </p:nvSpPr>
        <p:spPr>
          <a:xfrm>
            <a:off x="861646" y="448408"/>
            <a:ext cx="9768254" cy="2426677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ТЕПЛЫЙ ФРОНТ 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– граница холодной и теплой воздушных масс , где теплый воздух поднимается по краю холодного воздуха.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C0AE8B31-BD20-43E3-B1B1-3C15A8EEA2B8}"/>
              </a:ext>
            </a:extLst>
          </p:cNvPr>
          <p:cNvSpPr/>
          <p:nvPr/>
        </p:nvSpPr>
        <p:spPr>
          <a:xfrm>
            <a:off x="861646" y="3200400"/>
            <a:ext cx="9768254" cy="2426677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ХОЛОДНЫЙ ФРОНТ 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– граница холодной и теплой воздушных масс, холодный воздух выталкивает теплый наверх, </a:t>
            </a:r>
            <a:r>
              <a:rPr lang="ru-RU" sz="3600" b="1" dirty="0" err="1">
                <a:solidFill>
                  <a:schemeClr val="accent2">
                    <a:lumMod val="50000"/>
                  </a:schemeClr>
                </a:solidFill>
              </a:rPr>
              <a:t>гдк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 тот охлаждается. </a:t>
            </a:r>
          </a:p>
        </p:txBody>
      </p:sp>
    </p:spTree>
    <p:extLst>
      <p:ext uri="{BB962C8B-B14F-4D97-AF65-F5344CB8AC3E}">
        <p14:creationId xmlns:p14="http://schemas.microsoft.com/office/powerpoint/2010/main" val="158439917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Желтый и оранжевый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6093</TotalTime>
  <Words>492</Words>
  <Application>Microsoft Office PowerPoint</Application>
  <PresentationFormat>Широкоэкранный</PresentationFormat>
  <Paragraphs>34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AGReverance</vt:lpstr>
      <vt:lpstr>Calibri</vt:lpstr>
      <vt:lpstr>Tw Cen MT</vt:lpstr>
      <vt:lpstr>Wingdings 3</vt:lpstr>
      <vt:lpstr>Интеграл</vt:lpstr>
      <vt:lpstr>Типы воздушных масс на территории россии. Атмосферные фронты. Циклоны и антициклоны.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Домашнее задание</vt:lpstr>
    </vt:vector>
  </TitlesOfParts>
  <Company>МАОУ ДО ЦРТДиЮ Каменского района Пензенской области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«География»</dc:title>
  <dc:subject>География</dc:subject>
  <dc:creator>Viktoriya Polshkova</dc:creator>
  <cp:keywords>география</cp:keywords>
  <cp:lastModifiedBy>Елена Сташкова</cp:lastModifiedBy>
  <cp:revision>227</cp:revision>
  <dcterms:created xsi:type="dcterms:W3CDTF">2018-02-25T15:29:25Z</dcterms:created>
  <dcterms:modified xsi:type="dcterms:W3CDTF">2023-12-03T12:19:08Z</dcterms:modified>
  <cp:category>География;Страны</cp:category>
</cp:coreProperties>
</file>