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6"/>
  </p:handoutMasterIdLst>
  <p:sldIdLst>
    <p:sldId id="257" r:id="rId2"/>
    <p:sldId id="260" r:id="rId3"/>
    <p:sldId id="265" r:id="rId4"/>
    <p:sldId id="264" r:id="rId5"/>
    <p:sldId id="267" r:id="rId6"/>
    <p:sldId id="266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4785" y="51535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Народы мира. Языковая классификация народов мира.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250283"/>
            <a:ext cx="3200400" cy="89554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5C96FEC-4DD1-4986-8442-06AC7C6CF7FE}"/>
              </a:ext>
            </a:extLst>
          </p:cNvPr>
          <p:cNvSpPr/>
          <p:nvPr/>
        </p:nvSpPr>
        <p:spPr>
          <a:xfrm>
            <a:off x="1756996" y="369277"/>
            <a:ext cx="8678008" cy="7297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Насчитывается около 20 языковых семей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E54DF4F-E6B3-409A-92D4-C5A2808EA74D}"/>
              </a:ext>
            </a:extLst>
          </p:cNvPr>
          <p:cNvSpPr/>
          <p:nvPr/>
        </p:nvSpPr>
        <p:spPr>
          <a:xfrm>
            <a:off x="624253" y="1468316"/>
            <a:ext cx="11359661" cy="51347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многочисленная языковая семья  - ИНДОЕВРОПЕЙСКАЯ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(2,8 млрд. человек), китайско-тибетская или сино-тибетская (1,3 млрд. человек). К крупным так же относятся афразийская семья (Ближний и Средний Восток, Северная Африка),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дравидийская семья (Южная Азия),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алтайская семья (Европа и Азия) и др.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 признано международными языками считать 6 языков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: английский, китайский, русский, французский, испанский и арабский. </a:t>
            </a:r>
          </a:p>
        </p:txBody>
      </p:sp>
    </p:spTree>
    <p:extLst>
      <p:ext uri="{BB962C8B-B14F-4D97-AF65-F5344CB8AC3E}">
        <p14:creationId xmlns:p14="http://schemas.microsoft.com/office/powerpoint/2010/main" val="138683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28679-F807-49C4-BB0A-14FA4295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1E808-9032-45C9-A830-179DE90CE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719"/>
            <a:ext cx="6096000" cy="42612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F4BA4-D0AE-4842-B943-082140E40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55" y="-1"/>
            <a:ext cx="6195646" cy="43309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3EC4E9-9B83-46EF-BCFD-C94994348ABC}"/>
              </a:ext>
            </a:extLst>
          </p:cNvPr>
          <p:cNvSpPr/>
          <p:nvPr/>
        </p:nvSpPr>
        <p:spPr>
          <a:xfrm>
            <a:off x="624254" y="246185"/>
            <a:ext cx="5134708" cy="223324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 острове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Гвинея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распространено более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Ученые выделяют на острове от 12 до 20 языковых семей.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90F807-2ED3-4EA3-B90A-530C671041A0}"/>
              </a:ext>
            </a:extLst>
          </p:cNvPr>
          <p:cNvSpPr/>
          <p:nvPr/>
        </p:nvSpPr>
        <p:spPr>
          <a:xfrm>
            <a:off x="6576646" y="4706445"/>
            <a:ext cx="5134708" cy="177604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 своему языковому разнообразию остров Новая Гвинея –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рекордсмен.</a:t>
            </a:r>
          </a:p>
        </p:txBody>
      </p:sp>
    </p:spTree>
    <p:extLst>
      <p:ext uri="{BB962C8B-B14F-4D97-AF65-F5344CB8AC3E}">
        <p14:creationId xmlns:p14="http://schemas.microsoft.com/office/powerpoint/2010/main" val="82626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844E3-56BB-44B5-9583-7AC6141A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20" y="2610438"/>
            <a:ext cx="6368155" cy="42475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3E33F5-7F40-4BDE-86BD-2B52087A8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2610437"/>
            <a:ext cx="5508486" cy="424755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DEF2163-40AF-4677-A4B9-67C70EDEF29B}"/>
              </a:ext>
            </a:extLst>
          </p:cNvPr>
          <p:cNvSpPr/>
          <p:nvPr/>
        </p:nvSpPr>
        <p:spPr>
          <a:xfrm>
            <a:off x="1820008" y="413238"/>
            <a:ext cx="8804135" cy="247063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ПИГМЕИ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– самый маленький по росту этнос на Земле. Они живут в Африке и являются прекрасными охотниками. Средний рост 120-150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ссм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., они имеют сходства и различия с негроидной расой.</a:t>
            </a:r>
          </a:p>
        </p:txBody>
      </p:sp>
    </p:spTree>
    <p:extLst>
      <p:ext uri="{BB962C8B-B14F-4D97-AF65-F5344CB8AC3E}">
        <p14:creationId xmlns:p14="http://schemas.microsoft.com/office/powerpoint/2010/main" val="243962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Написать сообщение об одном из народов мира (по выбору)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62632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72C60-5A11-4F2F-87E1-7BB2740C2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2427537"/>
            <a:ext cx="5345082" cy="384188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F5EE87-9A77-4DAE-A727-F61DFF15AF21}"/>
              </a:ext>
            </a:extLst>
          </p:cNvPr>
          <p:cNvSpPr/>
          <p:nvPr/>
        </p:nvSpPr>
        <p:spPr>
          <a:xfrm>
            <a:off x="615460" y="773723"/>
            <a:ext cx="5899639" cy="367518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ЭТНОС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– («народ») – исторически устойчивая общность людей, объединенных общим языком, культурой, традициями, самосознанием, общей территорией.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4FF43-9FB6-4E63-B8DA-2CAECD50B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0784A5-57CD-40B0-92B0-B1FBCF704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8" y="3637305"/>
            <a:ext cx="4560277" cy="32206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839E08-BF07-455F-8791-8A884582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6" y="243986"/>
            <a:ext cx="10351905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0CAF2-C77D-4594-8529-030C23B1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95"/>
            <a:ext cx="12192000" cy="62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1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43FE5-A18B-436C-9822-1C5BA08BA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4831F-1D34-4956-B8FD-103641C29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90" y="211253"/>
            <a:ext cx="9472304" cy="6066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F47F5-5B95-4C43-BDAC-77A28EC5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109" y="2014605"/>
            <a:ext cx="626113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9FD0347-A71A-4312-9678-453120BE513D}"/>
              </a:ext>
            </a:extLst>
          </p:cNvPr>
          <p:cNvSpPr/>
          <p:nvPr/>
        </p:nvSpPr>
        <p:spPr>
          <a:xfrm>
            <a:off x="1116623" y="1081455"/>
            <a:ext cx="9592408" cy="124850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 своему сходству и происхождению все языки объединяются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языковые семьи и группы.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9978CA-6239-4911-83CD-A0F56135D9CF}"/>
              </a:ext>
            </a:extLst>
          </p:cNvPr>
          <p:cNvSpPr/>
          <p:nvPr/>
        </p:nvSpPr>
        <p:spPr>
          <a:xfrm>
            <a:off x="1116623" y="3323492"/>
            <a:ext cx="9592408" cy="209256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ЯЗЫКОВАЯ СЕМЬЯ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– совокупность языков, произошедших от одного корня.</a:t>
            </a:r>
          </a:p>
        </p:txBody>
      </p:sp>
    </p:spTree>
    <p:extLst>
      <p:ext uri="{BB962C8B-B14F-4D97-AF65-F5344CB8AC3E}">
        <p14:creationId xmlns:p14="http://schemas.microsoft.com/office/powerpoint/2010/main" val="3831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8A9C6-2416-4D6D-80D5-6B41F803B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1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6075</TotalTime>
  <Words>223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AGReverance</vt:lpstr>
      <vt:lpstr>Calibri</vt:lpstr>
      <vt:lpstr>Tw Cen MT</vt:lpstr>
      <vt:lpstr>Wingdings 3</vt:lpstr>
      <vt:lpstr>Интеграл</vt:lpstr>
      <vt:lpstr>Народы мира. Языковая классификация народов мира.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222</cp:revision>
  <dcterms:created xsi:type="dcterms:W3CDTF">2018-02-25T15:29:25Z</dcterms:created>
  <dcterms:modified xsi:type="dcterms:W3CDTF">2023-12-03T14:07:39Z</dcterms:modified>
  <cp:category>География;Страны</cp:category>
</cp:coreProperties>
</file>