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4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03.12.2023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593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H="1">
            <a:off x="7742490" y="5080275"/>
            <a:ext cx="4449510" cy="17777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426107" y="1426107"/>
            <a:ext cx="4749990" cy="189777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7oom.ru/powerpoint/fon-dlya-prezentacii-po-geografii-2.jpg?ver=3.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521"/>
            <a:ext cx="2803021" cy="2110478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778670" y="1778670"/>
            <a:ext cx="5924286" cy="236694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1" cy="93149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499563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0" b="14674"/>
          <a:stretch/>
        </p:blipFill>
        <p:spPr bwMode="auto">
          <a:xfrm flipH="1">
            <a:off x="0" y="6264066"/>
            <a:ext cx="12192000" cy="59393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0" cy="9314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702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Мировые религии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45769" y="5274660"/>
            <a:ext cx="3200400" cy="833994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1FF9DC-470E-4798-BB76-728ACCED0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1020"/>
            <a:ext cx="5943041" cy="39669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A34FD8-518F-4CDB-812A-58AD3F21B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04" y="0"/>
            <a:ext cx="6259195" cy="416755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18C5DE-5139-4D2C-83D1-46672F066D61}"/>
              </a:ext>
            </a:extLst>
          </p:cNvPr>
          <p:cNvSpPr/>
          <p:nvPr/>
        </p:nvSpPr>
        <p:spPr>
          <a:xfrm>
            <a:off x="2320803" y="2083777"/>
            <a:ext cx="3928158" cy="98473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ИСЛАМ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0C1728D-0590-40F4-AEB7-F6AF11FE19D0}"/>
              </a:ext>
            </a:extLst>
          </p:cNvPr>
          <p:cNvSpPr/>
          <p:nvPr/>
        </p:nvSpPr>
        <p:spPr>
          <a:xfrm>
            <a:off x="5055577" y="5846884"/>
            <a:ext cx="2611315" cy="5890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</a:t>
            </a:r>
          </a:p>
        </p:txBody>
      </p:sp>
    </p:spTree>
    <p:extLst>
      <p:ext uri="{BB962C8B-B14F-4D97-AF65-F5344CB8AC3E}">
        <p14:creationId xmlns:p14="http://schemas.microsoft.com/office/powerpoint/2010/main" val="379823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308B98-31AE-41AB-8AE3-57189CFF4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952"/>
            <a:ext cx="6066490" cy="40840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B23792-99C9-462D-886B-10D37048F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90" y="0"/>
            <a:ext cx="6145276" cy="408404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8E0E2BA-A521-431B-9AEA-C79D45C4D03B}"/>
              </a:ext>
            </a:extLst>
          </p:cNvPr>
          <p:cNvSpPr/>
          <p:nvPr/>
        </p:nvSpPr>
        <p:spPr>
          <a:xfrm>
            <a:off x="2004647" y="2171701"/>
            <a:ext cx="4958861" cy="10682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A44D092-7A2F-4833-A0A0-E08F45FB8984}"/>
              </a:ext>
            </a:extLst>
          </p:cNvPr>
          <p:cNvSpPr/>
          <p:nvPr/>
        </p:nvSpPr>
        <p:spPr>
          <a:xfrm>
            <a:off x="4888523" y="5996354"/>
            <a:ext cx="3050931" cy="6154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Трипитака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57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Выучить записи в тетради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84738" y="585216"/>
            <a:ext cx="9759462" cy="149961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83269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0DCC6DC-8938-4A99-977F-B8B298102D03}"/>
              </a:ext>
            </a:extLst>
          </p:cNvPr>
          <p:cNvSpPr/>
          <p:nvPr/>
        </p:nvSpPr>
        <p:spPr>
          <a:xfrm>
            <a:off x="923192" y="1450731"/>
            <a:ext cx="10744200" cy="434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– определенная система взглядов, обусловленная верой в сверхъестественное, включающая в себя свод моральных норм и типов поведения, обрядов, культурных действий и объединение людей в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670142E-EB2B-42EB-8C75-9B0D71734E09}"/>
              </a:ext>
            </a:extLst>
          </p:cNvPr>
          <p:cNvSpPr/>
          <p:nvPr/>
        </p:nvSpPr>
        <p:spPr>
          <a:xfrm>
            <a:off x="3130061" y="316523"/>
            <a:ext cx="5926015" cy="9056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религии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B22F4E1-F9FD-4460-88E5-E14343E64D42}"/>
              </a:ext>
            </a:extLst>
          </p:cNvPr>
          <p:cNvSpPr/>
          <p:nvPr/>
        </p:nvSpPr>
        <p:spPr>
          <a:xfrm>
            <a:off x="518746" y="1635370"/>
            <a:ext cx="11148646" cy="473905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Мировоззренческая (система взглядов)</a:t>
            </a: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Компенсаторная (снятие душевного и физического напряжения человека)</a:t>
            </a: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Коммуникативная (средство общения)</a:t>
            </a: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Интегрирующая (объединение людей)</a:t>
            </a: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Культурная (культурное наследие)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02D1CA-1395-4FAB-9085-362EFA1D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42" y="0"/>
            <a:ext cx="8799358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824D85C-90A9-4504-91D5-F44ADBB87363}"/>
              </a:ext>
            </a:extLst>
          </p:cNvPr>
          <p:cNvSpPr/>
          <p:nvPr/>
        </p:nvSpPr>
        <p:spPr>
          <a:xfrm>
            <a:off x="236203" y="870439"/>
            <a:ext cx="3156439" cy="46335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Мировые религии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Христианство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(2,3 млрд. верующих)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Ислам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(1,6 млрд. верующих)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(около 470 млн. верующих)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97582CB-E8B3-4D0E-BB64-B396D489AC80}"/>
              </a:ext>
            </a:extLst>
          </p:cNvPr>
          <p:cNvSpPr/>
          <p:nvPr/>
        </p:nvSpPr>
        <p:spPr>
          <a:xfrm>
            <a:off x="3638550" y="338504"/>
            <a:ext cx="4914900" cy="782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Мировые религии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3364883-7923-4CFC-92DF-8EEF64EC63B2}"/>
              </a:ext>
            </a:extLst>
          </p:cNvPr>
          <p:cNvSpPr/>
          <p:nvPr/>
        </p:nvSpPr>
        <p:spPr>
          <a:xfrm>
            <a:off x="455734" y="1745273"/>
            <a:ext cx="4914900" cy="117377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Большое число верующих во всем мире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243A50-57C3-43EC-AFED-F440CB36393C}"/>
              </a:ext>
            </a:extLst>
          </p:cNvPr>
          <p:cNvSpPr/>
          <p:nvPr/>
        </p:nvSpPr>
        <p:spPr>
          <a:xfrm>
            <a:off x="2760784" y="3694968"/>
            <a:ext cx="7262446" cy="197387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Эголитарность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как проповедь равенства всех людей, независимо от их социального положения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3CB0D3E-91F5-47D5-9228-837297FBFAD9}"/>
              </a:ext>
            </a:extLst>
          </p:cNvPr>
          <p:cNvSpPr/>
          <p:nvPr/>
        </p:nvSpPr>
        <p:spPr>
          <a:xfrm>
            <a:off x="6821366" y="1896941"/>
            <a:ext cx="4914900" cy="782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Надэтнический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характер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E7C8E35-C1F0-4EAD-8399-78C2628F7ECE}"/>
              </a:ext>
            </a:extLst>
          </p:cNvPr>
          <p:cNvCxnSpPr>
            <a:stCxn id="2" idx="2"/>
          </p:cNvCxnSpPr>
          <p:nvPr/>
        </p:nvCxnSpPr>
        <p:spPr>
          <a:xfrm flipH="1">
            <a:off x="3894992" y="1121019"/>
            <a:ext cx="2201008" cy="624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36F9587-7C73-426C-9080-5EB71947E22F}"/>
              </a:ext>
            </a:extLst>
          </p:cNvPr>
          <p:cNvCxnSpPr>
            <a:stCxn id="2" idx="2"/>
          </p:cNvCxnSpPr>
          <p:nvPr/>
        </p:nvCxnSpPr>
        <p:spPr>
          <a:xfrm>
            <a:off x="6096000" y="1121019"/>
            <a:ext cx="2291862" cy="775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118DC5E-A81B-4ED4-B708-F36F80E3655E}"/>
              </a:ext>
            </a:extLst>
          </p:cNvPr>
          <p:cNvCxnSpPr>
            <a:stCxn id="2" idx="2"/>
          </p:cNvCxnSpPr>
          <p:nvPr/>
        </p:nvCxnSpPr>
        <p:spPr>
          <a:xfrm>
            <a:off x="6096000" y="1121019"/>
            <a:ext cx="0" cy="2573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3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2F28270-878E-4C52-9E2C-CE44C5A47C26}"/>
              </a:ext>
            </a:extLst>
          </p:cNvPr>
          <p:cNvSpPr/>
          <p:nvPr/>
        </p:nvSpPr>
        <p:spPr>
          <a:xfrm>
            <a:off x="2895599" y="369276"/>
            <a:ext cx="6400801" cy="80889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религии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67644D1-F94D-4695-AF50-6BAB018D5566}"/>
              </a:ext>
            </a:extLst>
          </p:cNvPr>
          <p:cNvSpPr/>
          <p:nvPr/>
        </p:nvSpPr>
        <p:spPr>
          <a:xfrm>
            <a:off x="2231780" y="1863970"/>
            <a:ext cx="7728438" cy="39829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Индии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– индуизм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Китае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– конфуцианство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Японии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– синтоизм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Евреи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 всего мира - иудаизм</a:t>
            </a:r>
          </a:p>
        </p:txBody>
      </p:sp>
    </p:spTree>
    <p:extLst>
      <p:ext uri="{BB962C8B-B14F-4D97-AF65-F5344CB8AC3E}">
        <p14:creationId xmlns:p14="http://schemas.microsoft.com/office/powerpoint/2010/main" val="64398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32A9A3-F884-4241-813A-788A2872E63B}"/>
              </a:ext>
            </a:extLst>
          </p:cNvPr>
          <p:cNvSpPr/>
          <p:nvPr/>
        </p:nvSpPr>
        <p:spPr>
          <a:xfrm>
            <a:off x="1743808" y="540728"/>
            <a:ext cx="8546123" cy="7473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Местные традиционные религии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1267025-3440-4157-AFC6-6161574B2FE7}"/>
              </a:ext>
            </a:extLst>
          </p:cNvPr>
          <p:cNvSpPr/>
          <p:nvPr/>
        </p:nvSpPr>
        <p:spPr>
          <a:xfrm>
            <a:off x="633046" y="1811214"/>
            <a:ext cx="10937631" cy="413238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Вера в добрых и злых духов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Обожествление сил природы и другие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Характерны для: Австралии и Океании, народов Азии, Тропической  и Восточной Африки.</a:t>
            </a:r>
          </a:p>
        </p:txBody>
      </p:sp>
    </p:spTree>
    <p:extLst>
      <p:ext uri="{BB962C8B-B14F-4D97-AF65-F5344CB8AC3E}">
        <p14:creationId xmlns:p14="http://schemas.microsoft.com/office/powerpoint/2010/main" val="268980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95FBBE-C046-4050-9FD6-7568B63F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7672F0-1BC3-4960-AAC5-5A703FE9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3874"/>
            <a:ext cx="6488723" cy="43241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2C6CE8-4A57-4E8C-A46E-9D64F192D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23" y="0"/>
            <a:ext cx="5703277" cy="57032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08B2BFB-6515-468A-9DEC-678406DACAA4}"/>
              </a:ext>
            </a:extLst>
          </p:cNvPr>
          <p:cNvSpPr/>
          <p:nvPr/>
        </p:nvSpPr>
        <p:spPr>
          <a:xfrm>
            <a:off x="1186961" y="1777735"/>
            <a:ext cx="5873261" cy="10462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ХРИСТИАНСТВО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E4E60E-F0D8-4950-B5A3-9BEB23F16D10}"/>
              </a:ext>
            </a:extLst>
          </p:cNvPr>
          <p:cNvSpPr/>
          <p:nvPr/>
        </p:nvSpPr>
        <p:spPr>
          <a:xfrm>
            <a:off x="5363307" y="5923086"/>
            <a:ext cx="2540977" cy="53633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Библия</a:t>
            </a:r>
          </a:p>
        </p:txBody>
      </p:sp>
    </p:spTree>
    <p:extLst>
      <p:ext uri="{BB962C8B-B14F-4D97-AF65-F5344CB8AC3E}">
        <p14:creationId xmlns:p14="http://schemas.microsoft.com/office/powerpoint/2010/main" val="966331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6052</TotalTime>
  <Words>182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AGReverance</vt:lpstr>
      <vt:lpstr>Calibri</vt:lpstr>
      <vt:lpstr>Tw Cen MT</vt:lpstr>
      <vt:lpstr>Wingdings 3</vt:lpstr>
      <vt:lpstr>Интеграл</vt:lpstr>
      <vt:lpstr>Мировые религии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223</cp:revision>
  <dcterms:created xsi:type="dcterms:W3CDTF">2018-02-25T15:29:25Z</dcterms:created>
  <dcterms:modified xsi:type="dcterms:W3CDTF">2023-12-03T15:13:27Z</dcterms:modified>
  <cp:category>География;Страны</cp:category>
</cp:coreProperties>
</file>