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2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Антропогенные формы рельефа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10600" y="5217510"/>
            <a:ext cx="3200400" cy="948294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Выучить записи в тетради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341568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D178CA-569D-41B6-BF84-05414FE9D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17" y="3135751"/>
            <a:ext cx="5832984" cy="3722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B9D1F8-BA9D-4FA5-B0E5-0B70C3E32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3528"/>
            <a:ext cx="5325208" cy="35544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0C2B04-1D57-498C-A659-AE887C6EB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61"/>
            <a:ext cx="6236453" cy="33158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FC03CC-3693-407B-9EE5-1EF9A0298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2" y="0"/>
            <a:ext cx="4489938" cy="3367453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24A3B25-4770-42BD-83E4-305B212AA235}"/>
              </a:ext>
            </a:extLst>
          </p:cNvPr>
          <p:cNvSpPr/>
          <p:nvPr/>
        </p:nvSpPr>
        <p:spPr>
          <a:xfrm>
            <a:off x="534865" y="2554026"/>
            <a:ext cx="11122269" cy="1560773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людей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оказывает влияние на литосферу в процессе  добычи полезных ископаемых, строительстве дорог, мостов, тоннелей, метро и т.д.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466D6C-90C9-44B0-86FF-188900E954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54" y="4114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4C1696-33C2-45D5-939E-3B364FE3E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599078"/>
            <a:ext cx="5791200" cy="3231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E2CC37-945A-4FEC-975C-F6597EB69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589"/>
            <a:ext cx="6512748" cy="45131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1F23E2-003C-4E7E-B3B8-A18E9366D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48" y="0"/>
            <a:ext cx="5679252" cy="3592127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360808B-0967-477F-A3B6-23B5AA864E28}"/>
              </a:ext>
            </a:extLst>
          </p:cNvPr>
          <p:cNvSpPr/>
          <p:nvPr/>
        </p:nvSpPr>
        <p:spPr>
          <a:xfrm>
            <a:off x="888023" y="80891"/>
            <a:ext cx="6075485" cy="165295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Во время этих работ нарушается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целостность земной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коры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5AE2C26-A613-448E-861C-E14BE3BF226D}"/>
              </a:ext>
            </a:extLst>
          </p:cNvPr>
          <p:cNvSpPr/>
          <p:nvPr/>
        </p:nvSpPr>
        <p:spPr>
          <a:xfrm>
            <a:off x="624254" y="2355589"/>
            <a:ext cx="5791200" cy="5810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Разрушение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зданий и сооружений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5BA99D2-AA51-4A7B-B042-39CA5398FFEA}"/>
              </a:ext>
            </a:extLst>
          </p:cNvPr>
          <p:cNvSpPr/>
          <p:nvPr/>
        </p:nvSpPr>
        <p:spPr>
          <a:xfrm>
            <a:off x="6519189" y="2469501"/>
            <a:ext cx="5791200" cy="15788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Антропогенные землетрясения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местах активной добычи огромного количества полезных ископаемых (Западная Сибирь и Предуралье)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AF6E655-4CEE-4670-AAAC-DF231CBD9BAE}"/>
              </a:ext>
            </a:extLst>
          </p:cNvPr>
          <p:cNvSpPr/>
          <p:nvPr/>
        </p:nvSpPr>
        <p:spPr>
          <a:xfrm>
            <a:off x="6096000" y="6196067"/>
            <a:ext cx="3452446" cy="5810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Проседание почвы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80180-3821-4E76-A2E7-88C60B83C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08" y="3685442"/>
            <a:ext cx="5076092" cy="31725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7F1BA3-24D2-4908-B455-8D5605215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923"/>
            <a:ext cx="4821115" cy="32140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0D6415-954E-4712-B81A-DCA0A747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81" y="0"/>
            <a:ext cx="5952261" cy="368544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9E1FE-E6D6-4D71-8281-2809DBB6D5F1}"/>
              </a:ext>
            </a:extLst>
          </p:cNvPr>
          <p:cNvSpPr/>
          <p:nvPr/>
        </p:nvSpPr>
        <p:spPr>
          <a:xfrm>
            <a:off x="2830390" y="2971310"/>
            <a:ext cx="6276242" cy="106387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добыче минерального сырья возникают: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1596778-C413-4E60-B095-0A22A91578A2}"/>
              </a:ext>
            </a:extLst>
          </p:cNvPr>
          <p:cNvSpPr/>
          <p:nvPr/>
        </p:nvSpPr>
        <p:spPr>
          <a:xfrm>
            <a:off x="592015" y="123091"/>
            <a:ext cx="3856893" cy="1213339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Терриконы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(горы из отработанных горных пород)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771B0C9-1DA5-4A88-BBEB-44A9BCB7851F}"/>
              </a:ext>
            </a:extLst>
          </p:cNvPr>
          <p:cNvSpPr/>
          <p:nvPr/>
        </p:nvSpPr>
        <p:spPr>
          <a:xfrm>
            <a:off x="2520461" y="6102838"/>
            <a:ext cx="3185746" cy="55391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Глубокие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шахты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0FB9301-8153-4A93-AD57-FB62CEE9BB7A}"/>
              </a:ext>
            </a:extLst>
          </p:cNvPr>
          <p:cNvSpPr/>
          <p:nvPr/>
        </p:nvSpPr>
        <p:spPr>
          <a:xfrm>
            <a:off x="8616462" y="6087450"/>
            <a:ext cx="3390900" cy="584689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Огромные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карьеры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EDEB7-9D3B-45A0-8855-5438E06CB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06"/>
            <a:ext cx="4809392" cy="35706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E51BC-A64A-417B-92EF-BBAE875CA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4" y="3359820"/>
            <a:ext cx="5246076" cy="3498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A9325-AE53-4864-B566-1E88BA18A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4" y="1"/>
            <a:ext cx="5246076" cy="34991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831A7E-FC64-4263-8393-9EA77F80D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580"/>
            <a:ext cx="4809392" cy="360241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131D561-BF3D-404C-BB99-2B9AB608FEDF}"/>
              </a:ext>
            </a:extLst>
          </p:cNvPr>
          <p:cNvSpPr/>
          <p:nvPr/>
        </p:nvSpPr>
        <p:spPr>
          <a:xfrm>
            <a:off x="2118946" y="2712427"/>
            <a:ext cx="8203223" cy="143314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Огромные территории России состоят из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антропогенных ландшафтов.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008D4D2-90F2-4797-A98E-A68BF663677D}"/>
              </a:ext>
            </a:extLst>
          </p:cNvPr>
          <p:cNvSpPr/>
          <p:nvPr/>
        </p:nvSpPr>
        <p:spPr>
          <a:xfrm>
            <a:off x="1723292" y="96715"/>
            <a:ext cx="4132385" cy="597877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Городские застройки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528CA1C-9818-435E-B283-76D04EE23AB9}"/>
              </a:ext>
            </a:extLst>
          </p:cNvPr>
          <p:cNvSpPr/>
          <p:nvPr/>
        </p:nvSpPr>
        <p:spPr>
          <a:xfrm>
            <a:off x="9583615" y="96715"/>
            <a:ext cx="2417885" cy="597877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Плотины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3DA3CD5-4EBA-420E-8BB5-54110B7CC24F}"/>
              </a:ext>
            </a:extLst>
          </p:cNvPr>
          <p:cNvSpPr/>
          <p:nvPr/>
        </p:nvSpPr>
        <p:spPr>
          <a:xfrm>
            <a:off x="2118946" y="5809744"/>
            <a:ext cx="2365131" cy="597877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3A12AAB-748E-41C3-9638-A4138C61FCD0}"/>
              </a:ext>
            </a:extLst>
          </p:cNvPr>
          <p:cNvSpPr/>
          <p:nvPr/>
        </p:nvSpPr>
        <p:spPr>
          <a:xfrm>
            <a:off x="7253653" y="5809745"/>
            <a:ext cx="1887416" cy="597877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Мосты</a:t>
            </a:r>
          </a:p>
        </p:txBody>
      </p:sp>
    </p:spTree>
    <p:extLst>
      <p:ext uri="{BB962C8B-B14F-4D97-AF65-F5344CB8AC3E}">
        <p14:creationId xmlns:p14="http://schemas.microsoft.com/office/powerpoint/2010/main" val="8778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8528C-E25F-4CBA-9545-40903597A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73"/>
            <a:ext cx="12192000" cy="553582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F74BE5-BECF-4E32-9243-36927AC3F13D}"/>
              </a:ext>
            </a:extLst>
          </p:cNvPr>
          <p:cNvSpPr/>
          <p:nvPr/>
        </p:nvSpPr>
        <p:spPr>
          <a:xfrm>
            <a:off x="1951893" y="2122273"/>
            <a:ext cx="10111153" cy="151227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Антропогенный рельеф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изменяет экологическое состояние окружающей среды, влияет на поверхностные и подземные воды, изменяет климат.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76113DC-56DB-4FBE-9EB7-8958C04AE9C5}"/>
              </a:ext>
            </a:extLst>
          </p:cNvPr>
          <p:cNvSpPr/>
          <p:nvPr/>
        </p:nvSpPr>
        <p:spPr>
          <a:xfrm>
            <a:off x="413239" y="135211"/>
            <a:ext cx="10111153" cy="151227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АНТРОПОГЕННЫЙ РЕЛЬЕФ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– совокупность форм рельефа, созданных или значительно измененных деятельностью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87553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867306-2C31-4B1E-BD67-EF48D035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958"/>
            <a:ext cx="12192000" cy="462204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0A7D66-5059-42F0-9930-FA67457DED84}"/>
              </a:ext>
            </a:extLst>
          </p:cNvPr>
          <p:cNvSpPr/>
          <p:nvPr/>
        </p:nvSpPr>
        <p:spPr>
          <a:xfrm>
            <a:off x="571500" y="149469"/>
            <a:ext cx="11289323" cy="18727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Особое место занимает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земель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, нарушенных при добыче минерального сырья. Проводятся различные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рекультивации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960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D5D0E-7797-49CE-B5FF-54F6ADE09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" y="1391588"/>
            <a:ext cx="11242431" cy="36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6DBFB-1506-4BAC-92C2-492F6BCF3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1339" cy="31161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0B467B-12C8-4024-96B0-BF41B7F8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74" y="0"/>
            <a:ext cx="4488426" cy="3365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5FA9D-B14D-467A-95F4-E863A5D48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2" y="2538800"/>
            <a:ext cx="3804139" cy="2853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F9D9AD-5ACE-4C8F-9BC6-9FC8945FA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10" y="2538800"/>
            <a:ext cx="4409473" cy="24803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DC786D-278C-4427-9521-CE5F17750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59" y="4729862"/>
            <a:ext cx="4677508" cy="212813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B789F44-DFCF-4E55-AE0F-B3D9403C8446}"/>
              </a:ext>
            </a:extLst>
          </p:cNvPr>
          <p:cNvSpPr/>
          <p:nvPr/>
        </p:nvSpPr>
        <p:spPr>
          <a:xfrm>
            <a:off x="3429000" y="149469"/>
            <a:ext cx="3198219" cy="102870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Отвалы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после рекультивации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CA0B3F-9566-4BAA-AC93-772B56983E39}"/>
              </a:ext>
            </a:extLst>
          </p:cNvPr>
          <p:cNvSpPr/>
          <p:nvPr/>
        </p:nvSpPr>
        <p:spPr>
          <a:xfrm>
            <a:off x="602274" y="4539050"/>
            <a:ext cx="3804139" cy="111585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Терриконы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после рекультивации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773C41A-0549-424D-8F86-D20FAA0A864B}"/>
              </a:ext>
            </a:extLst>
          </p:cNvPr>
          <p:cNvSpPr/>
          <p:nvPr/>
        </p:nvSpPr>
        <p:spPr>
          <a:xfrm>
            <a:off x="6627219" y="2221686"/>
            <a:ext cx="3402623" cy="10420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Карьеры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после рекультивации</a:t>
            </a:r>
          </a:p>
        </p:txBody>
      </p:sp>
    </p:spTree>
    <p:extLst>
      <p:ext uri="{BB962C8B-B14F-4D97-AF65-F5344CB8AC3E}">
        <p14:creationId xmlns:p14="http://schemas.microsoft.com/office/powerpoint/2010/main" val="2914517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6071</TotalTime>
  <Words>166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AGReverance</vt:lpstr>
      <vt:lpstr>Calibri</vt:lpstr>
      <vt:lpstr>Tw Cen MT</vt:lpstr>
      <vt:lpstr>Wingdings 3</vt:lpstr>
      <vt:lpstr>Интеграл</vt:lpstr>
      <vt:lpstr>Антропогенные формы рельефа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221</cp:revision>
  <dcterms:created xsi:type="dcterms:W3CDTF">2018-02-25T15:29:25Z</dcterms:created>
  <dcterms:modified xsi:type="dcterms:W3CDTF">2023-11-26T12:50:52Z</dcterms:modified>
  <cp:category>География;Страны</cp:category>
</cp:coreProperties>
</file>