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3" r:id="rId3"/>
    <p:sldId id="274" r:id="rId4"/>
    <p:sldId id="266" r:id="rId5"/>
    <p:sldId id="276" r:id="rId6"/>
    <p:sldId id="271" r:id="rId7"/>
    <p:sldId id="277" r:id="rId8"/>
    <p:sldId id="275" r:id="rId9"/>
    <p:sldId id="268" r:id="rId10"/>
    <p:sldId id="278" r:id="rId11"/>
    <p:sldId id="260" r:id="rId12"/>
    <p:sldId id="261" r:id="rId13"/>
    <p:sldId id="263" r:id="rId14"/>
    <p:sldId id="280" r:id="rId15"/>
    <p:sldId id="279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4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D8ACA-F5CD-488C-AD89-71288A0F0B8B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5911-81FF-4FDB-B7B7-AE41B163D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5911-81FF-4FDB-B7B7-AE41B163D2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5911-81FF-4FDB-B7B7-AE41B163D2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5911-81FF-4FDB-B7B7-AE41B163D22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8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7879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4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30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9089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4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898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972FA98-5271-479C-B1F8-9C3E310A13C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2D501521-79BE-4D17-ADBE-1237BDD83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1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hyperlink" Target="https://migrantumir.com/naselenie-stran/#clo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ofrussia.com/prirodnye-zony-severnoj-ameriki-2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eographyofrussia.com/doklad-prirodnye-zony-evrazii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7 класс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491" y="5689082"/>
            <a:ext cx="309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Часть 2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0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5" y="1611162"/>
            <a:ext cx="4507957" cy="128896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194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" y="4775636"/>
            <a:ext cx="4507957" cy="179660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5" y="3185721"/>
            <a:ext cx="4507957" cy="1443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1231" y="1571535"/>
            <a:ext cx="6894093" cy="2862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статистических данных о динамике численности населения отдельных регионом мира.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графику «Динамика численности населения мира по регионам» определите, какие регионы характеризуются быстрыми темпами увеличения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численности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населения.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регионы мира в которых темпы прироста населения снижаются.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Подтвердите свои выводы данными таблицы 1 «Динамика численности населения мира по регионам».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данным Таблицы 2 «Десятка крупнейших по населению стран мира» определите перечень стран, лидирующих по населению.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политической карте мира определите, в каких регионах расположены крупнейшие по населению страны мира.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Обменяйтесь с соседом по парте полученными результатами, обсудите полученные результаты, сопоставьте свои суждения с суждениями других участников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обсуждения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различий в суждениях, установите причину различий позиций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325" y="4666983"/>
            <a:ext cx="4066673" cy="20139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Определение, сравнение темпов изменения численности населения отдельных регионов мира по статистическим материалам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6500" y="5161547"/>
            <a:ext cx="2598824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14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96" y="15641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Определение и сравнение различий в численности, плотности населения отдельных стран по разным источникам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0326" y="1588168"/>
            <a:ext cx="5823285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плотность населения различных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территорий;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-находить, анализировать и интерпретировать статистическую информацию (таблицы, диаграммы, графики), необходимую для определения и сравнения численности и плотности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05" y="1588168"/>
            <a:ext cx="5498432" cy="36009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процессов и явлений;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и сравнивать численность населения крупных стран мира;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плотность населения различных территорий;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понятие «плотность населения» для решения учебных и (или)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0326" y="2887579"/>
            <a:ext cx="5823285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сравнить различия в численности и плотности населения отдельных стран по разным источникам.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численность населения крупнейших по населению стран мира.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страны мира по численности населения.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плотность населения отдельных стран мира.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страны мира по плотности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0326" y="4632158"/>
            <a:ext cx="5823285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«Политическая карта мира», карта «Народы и плотность населения мира»;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1. «Плотность населения стран мира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(2022г.)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2. «Численность населения стран мира» (2022г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67836"/>
      </p:ext>
    </p:extLst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47" y="1900989"/>
            <a:ext cx="5715000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«Народы и плотность населения мира» регионы мира с высокой и низкой плотностью населения.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плотность населения различных территорий.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Приведите примеры стран с высокой и низкой плотностью населения. Используйте для выполнения задания политическую карту мира.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Вычислите плотность населения некоторых стран. Запишите результаты вычислений в таблицу 1. «Плотность населения стран мира».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таблице 2 «Численность населения стран мира»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крупнейшие по населению страны мира и численность их населения.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численность населения крупных стран мира.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 регионов по плотности населения и сравнения стран мира по численности населения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61" y="2110421"/>
            <a:ext cx="5693945" cy="17827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60" y="4131729"/>
            <a:ext cx="5693945" cy="2082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6895" y="1564105"/>
            <a:ext cx="539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https://migrantumir.com/naselenie-stran/#close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68596" y="15641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Определение и сравнение различий в численности, плотности населения отдельных стран по разным источникам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218" name="Picture 2" descr="https://ru-static.z-dn.net/files/d75/f047ee3da641b5442ed3e4b1622c2dd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7" y="4498387"/>
            <a:ext cx="4850900" cy="23596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6786" y="4393979"/>
            <a:ext cx="353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Карта «Плотность населения регионов мира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31284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Объяснение распространения зон современного вулканизма и землетрясений на территории Северной </a:t>
            </a:r>
            <a:r>
              <a:rPr lang="ru-RU" sz="2400" dirty="0">
                <a:solidFill>
                  <a:schemeClr val="tx2"/>
                </a:solidFill>
              </a:rPr>
              <a:t>А</a:t>
            </a:r>
            <a:r>
              <a:rPr lang="ru-RU" sz="2400" dirty="0" smtClean="0">
                <a:solidFill>
                  <a:schemeClr val="tx2"/>
                </a:solidFill>
              </a:rPr>
              <a:t>мерики и </a:t>
            </a:r>
            <a:r>
              <a:rPr lang="ru-RU" sz="2400" dirty="0">
                <a:solidFill>
                  <a:schemeClr val="tx2"/>
                </a:solidFill>
              </a:rPr>
              <a:t>Е</a:t>
            </a:r>
            <a:r>
              <a:rPr lang="ru-RU" sz="2400" dirty="0" smtClean="0">
                <a:solidFill>
                  <a:schemeClr val="tx2"/>
                </a:solidFill>
              </a:rPr>
              <a:t>вразии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1396" y="2395874"/>
            <a:ext cx="385116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объяснить распространение зон современного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вулканизма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землетрясений на территории Северной Америки и Евразии.</a:t>
            </a:r>
          </a:p>
          <a:p>
            <a:endParaRPr lang="ru-RU" sz="11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распространение зон современного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вулканизма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землетрясений на территории Северной Америки.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2. Определить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зон современного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вулканизма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землетрясений на территории Евразии.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3. Объяснить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зон современного вулканизма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землетрясений на территории Северной Америки и Евразии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37" y="1325566"/>
            <a:ext cx="4432669" cy="5355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в рассматриваемых фактах и данных наблюдений с учётом предложенной географической задачи;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называть особенности географических процессов на границах литосферных плит с учётом характера взаимодействия и типа земной коры;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(используя географические карты) взаимосвязи между движением литосферных плит и размещением крупных форм рельефа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1872" y="1336893"/>
            <a:ext cx="7510128" cy="938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особенности рельефа Северной Америки и Евразии;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-выбирать источники географической информации, необходимые для изучения особенностей природы Северной Америки и Евразии.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пространственное распространение землетрясений и современного вулканизма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173607" y="2213309"/>
            <a:ext cx="484632" cy="36512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33180" y="3760906"/>
            <a:ext cx="44656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23" y="2993839"/>
            <a:ext cx="3713610" cy="166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81872" y="4790134"/>
            <a:ext cx="7354184" cy="1954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 зоны современного вулканизма и землетрясений на территории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зон современного вулканизма и землетрясений на территории Северной Америки и Евразии относительно границ литосферных плит.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расположение зон современного вулканизма и землетрясений на территории Северной Америки и Евразии относительно тектонических структур (плит и платформ, горных систем)?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Внесите полученные данные в таблицу 1 «Распространение зон современного вулканизма и землетрясений на территории Северной Америки и Евразии».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полученные данные и объясните распространение зон современного вулканизма и землетрясений на территории Северной Америки и Евразии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4323" y="6427113"/>
            <a:ext cx="3179135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таблица, описание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3758" y="2291426"/>
            <a:ext cx="3325775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«Строение земной коры и полезные ископаемые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19959"/>
      </p:ext>
    </p:extLst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3181" y="2063136"/>
            <a:ext cx="6489592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информацию о компонентах природы одной из природных зон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нескольких источников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Выбрать для описания одну из природных зон Северной Америки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компонентов природной зоны в виде таблицы.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Сравнить описание компонентов природной зоны двух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по итогам сравнения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08472" y="1325566"/>
            <a:ext cx="4825388" cy="28161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существенные признаки географических объектов;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1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в пространстве рельефа, климата, внутренних вод и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</a:rPr>
              <a:t>органического </a:t>
            </a: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5159" y="1325566"/>
            <a:ext cx="6467614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сравнивать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рельефа, климата, внутренних вод природных зон Северной Америки и Евразии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910111" y="1872867"/>
            <a:ext cx="484632" cy="2369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979623" y="2791277"/>
            <a:ext cx="363557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694" y="3477815"/>
            <a:ext cx="4324350" cy="2964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8472" y="4228484"/>
            <a:ext cx="5420299" cy="2646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карте «Природные зоны мира» определите природные зоны, встречающиеся и на материке Северная Америка, и на материке Евразия.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Выберите одну природную зону, простирающуюся в пределах обоих материков, компоненты природы которой будете характеризовать.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Соберите информацию о компонентах природы выбранной природной зоны.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Внесите данные о природной зоне в Таблицу 1. «Особенности компонентов природы природных зон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Сравните особенности компонентов природной зоны Северной Америки и Евразии.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 о чертах сходства и различия природной зоны, расположенной на двух материках в пределах одного климатического пояса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4332" y="3450779"/>
            <a:ext cx="1828801" cy="29700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информации:</a:t>
            </a:r>
          </a:p>
          <a:p>
            <a:pPr lvl="0"/>
            <a:endParaRPr lang="ru-RU" sz="11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атласа: «Природные зоны мира»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учебник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географии 7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Интернет-ресурсы: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зоны Северной Америки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https://geographyofrussia.com/prirodnye-zony-severnoj-ameriki-2/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зоны Евразии </a:t>
            </a:r>
            <a:r>
              <a:rPr lang="ru-RU" sz="1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https://geographyofrussia.com/doklad-prirodnye-zony-evrazii</a:t>
            </a: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5888" y="6517758"/>
            <a:ext cx="642206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32008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935" y="2211572"/>
            <a:ext cx="701748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информацию о компонентах природы одной из природных зон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текстовых, картографических источников информации.</a:t>
            </a:r>
          </a:p>
          <a:p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для описания одну из природных зон Северной Америки или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компонентов природной зоны в виде таблицы.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описание компонентов природной зоны двух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по итогам сравнения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16" y="1499191"/>
            <a:ext cx="4486940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существенные признаки географических объектов;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выбирать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анализировать и интерпретировать географическую информацию различных видов и форм представления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в пространстве рельефа, климата, внутренних вод и органического мира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935" y="1488558"/>
            <a:ext cx="701748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особенности природных зон Северной Америки и Евразии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623544" y="1950223"/>
            <a:ext cx="484632" cy="33577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25163" y="2902688"/>
            <a:ext cx="467832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7935" y="3902613"/>
            <a:ext cx="697495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карте «Природные зоны мира» определите природные зоны, встречающиеся и на материке Северная Америка, и на материке Евразия.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одну природную зону, простирающуюся в пределах обоих материков, компоненты природы которой будете характеризовать.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Соберите информацию о компонентах природы выбранной природной зоны.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данные о природной зоне в Таблицу 1. «Особенности компонентов природы природных зон Северной Америки и Евразии.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особенности компонентов природной зоны Северной Америки и Евразии.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Сделайте вывод по итогам сравнения о чертах сходства и различия природной зоны, расположенной на двух материках в пределах одного климатического пояса. </a:t>
            </a:r>
          </a:p>
        </p:txBody>
      </p:sp>
    </p:spTree>
    <p:extLst>
      <p:ext uri="{BB962C8B-B14F-4D97-AF65-F5344CB8AC3E}">
        <p14:creationId xmlns:p14="http://schemas.microsoft.com/office/powerpoint/2010/main" val="2931529350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7 класс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491" y="5689082"/>
            <a:ext cx="309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Часть 2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4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7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58" y="660631"/>
            <a:ext cx="4589587" cy="6197369"/>
          </a:xfrm>
          <a:prstGeom prst="rect">
            <a:avLst/>
          </a:prstGeom>
          <a:noFill/>
          <a:ln w="3175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7968692" y="1290137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8072845" y="2469658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8068840" y="3372169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8068840" y="3138167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8049752" y="5467933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8026658" y="5889804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7968692" y="991778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699835" y="3697041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706707" y="1948238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689411" y="2334681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720687" y="4380022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717133" y="4613363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720687" y="4837114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724241" y="5051313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746023" y="5661752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706706" y="6098175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746023" y="6494415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7996414" y="1586841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692846" y="4192596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29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Выявление проявления широтной зональности по картам природных зон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9957" y="2022590"/>
            <a:ext cx="5982816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научиться определять по тематическим картам закономерности распространения природных зон на отдельных материках и на планете в целом.</a:t>
            </a:r>
          </a:p>
          <a:p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по карте природных зон мира смену природных зон в широтном направлении к северу и к югу от экватора.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закономерность смены природных зон в широтном направлении.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о проявлениях широтной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зональности.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489" y="1325566"/>
            <a:ext cx="5166911" cy="3416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процессов.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распознавать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проявления изученных географических явлений, представляющие собой отражение таких свойств географической оболочки, как зональность, ритмичность и целостность;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9957" y="1324523"/>
            <a:ext cx="598281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проявления широтной зональности по картам природных зон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290522" y="1786188"/>
            <a:ext cx="550843" cy="27699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486400" y="2258992"/>
            <a:ext cx="363557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9489" y="4762560"/>
            <a:ext cx="5166911" cy="2123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легенду карты «Природные зоны мира».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по карте природных зон мира как сменяются природные зоны в вдоль меридиана 20°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в.д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вдоль меридиана 30°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в.д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направлении к северу и к югу от экватора.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результаты работы с картой в таблицу 1. «Природные зоны разных широт».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результаты заполнения таблицы.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закономерность распространения природных зон в широтном направлении к северу и к югу от экватора.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о проявления широтной зональности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665" y="3814600"/>
            <a:ext cx="3641878" cy="287589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67422" y="5824389"/>
            <a:ext cx="210422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таблица,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wgjg8m2q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1" y="3868415"/>
            <a:ext cx="2622343" cy="1897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27255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Анализ физической карты и карты строения земной коры с целью выявления закономерностей распространения крупных форм рельефа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69" y="1467730"/>
            <a:ext cx="4770304" cy="42473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формулировать гипотезы о взаимосвязях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lvl="0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устанавливать (используя географические карты) взаимосвязи между движением литосферных плит и размещением крупных форм рельефа;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рельефа в пространстве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43181" y="1465243"/>
            <a:ext cx="648959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закономерности изменения в пространстве крупных форм рельефа суши и Мирового океана на основе анализа физической карты и карты строения земной коры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067760" y="3106757"/>
            <a:ext cx="36355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799942" y="2043567"/>
            <a:ext cx="484632" cy="3231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43181" y="4836405"/>
            <a:ext cx="648959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«Физическая карта мира», «Строение земной коры и полезные ископаемые мира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3181" y="2319827"/>
            <a:ext cx="6489592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закономерности распространения крупных форм рельефа на основе анализа физической карты и карты строения земной коры.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по карте литосферные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плиты,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Земли.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карте области складчатости, зоны землетрясений и вулканизма.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на карте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назвать крупные формы рельефа суши и Мирового океана, расположенные на платформах литосферных плит, областях складчатости.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распространение крупных форм рельефа.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взаимосвязи между движением литосферных плит и размещением крупных форм рельефа.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Описать закономерности изменения рельефа в пространстве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550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640" y="1520329"/>
            <a:ext cx="4439797" cy="39703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карте «Строения земной коры полезные ископаемые мира» тектонические структуры, указанные в таблице 1.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возраст тектонических структур Земли.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Соотнести тектонические структуры земной коры с крупными формами рельефа, изображёнными на карте «Физическая карта мира».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абсолютные высоты установленных форм рельефа.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Занесите полученную информацию в таблицу «Соответствие крупных форм рельефа строению земной коры».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полученные данные.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 взаимосвязи между движением литосферных плит и размещением крупных форм рельефа.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 закономерности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крупных форм рельефа в зависимости от строения земной коры и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 в зависимости от их возраста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01" y="1520329"/>
            <a:ext cx="6774072" cy="223793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50" name="Picture 2" descr="5q8oneuy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3" y="3919802"/>
            <a:ext cx="3692163" cy="20701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s://www.sharada.ru/_mod_files/ce_images/eshop/z3744c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393" y="3908812"/>
            <a:ext cx="3338111" cy="20811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Анализ физической карты и карты строения земной коры с целью выявления закономерностей распространения крупных форм рельефа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339" y="6213995"/>
            <a:ext cx="6401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279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ea typeface="OfficinaSansMediumITC-Regular"/>
                <a:cs typeface="Times New Roman" panose="02020603050405020304" pitchFamily="18" charset="0"/>
              </a:rPr>
              <a:t>Практическая работа </a:t>
            </a:r>
            <a:r>
              <a:rPr lang="ru-RU" sz="2400" dirty="0" smtClean="0">
                <a:solidFill>
                  <a:schemeClr val="tx2"/>
                </a:solidFill>
                <a:ea typeface="SchoolBookSanPin"/>
                <a:cs typeface="Times New Roman" panose="02020603050405020304" pitchFamily="18" charset="0"/>
              </a:rPr>
              <a:t>2.  Объяснение вулканических или сейсмических событий, о которых говорится в тексте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2558" y="1996496"/>
            <a:ext cx="5177861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пространственное распространение вулканических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сейсмических событий, описанных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тексте.</a:t>
            </a:r>
          </a:p>
          <a:p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причину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вулканических или сейсмических событий, описанных в тексте.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бъяснить пространственное распространение вулканических или сейсмических событий, описанных в тексте.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обобщение о распространении землетрясений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современного вулканизма 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границах литосферных плит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91" y="1325566"/>
            <a:ext cx="6389782" cy="34778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в рассматриваемых фактах с учётом предложенной географической задачи;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наблюдения или исследования, оценивать достоверность полученных результатов и выводов;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находить сходные аргументы, подтверждающие или опровергающие одну и ту же идею, в различных источниках географической информации;</a:t>
            </a:r>
          </a:p>
          <a:p>
            <a:endParaRPr lang="ru-RU" sz="1100" b="1" i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называть особенности географических процессов на границах литосферных плит с учётом характера взаимодействия и типа земной коры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2558" y="1325566"/>
            <a:ext cx="5177861" cy="6001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пространственное распространение землетрясений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современного вулканизма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956856" y="1813346"/>
            <a:ext cx="484632" cy="3663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55036" y="3316077"/>
            <a:ext cx="396607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591" y="5008848"/>
            <a:ext cx="11158549" cy="17851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 «Землетрясение в Турции»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Извержение вулкана Шевелуч».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Найдите указанные в тексте географические объекты на политической карте мира (Турция)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физической карте России (Камчатка).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Найдите эти территории на карте «Строение земной коры и полезные ископаемые».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ископаемые», какая тектоническая структура соответствует участку земной коры, на котором расположена Турция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Камчатка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ископаемые», какие географические процессы происходят на этом участке литосферы.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причину, из-за которой стало возможным землетрясение в Турции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извержение вулкана на Камчатке.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карте «Строение земной коры и полезные ископаемые», где ещё на Земле могут происходить подобные природные процессы</a:t>
            </a:r>
            <a:r>
              <a:rPr lang="ru-RU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8770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1" y="1468743"/>
            <a:ext cx="6443556" cy="28605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1" y="4265437"/>
            <a:ext cx="6443556" cy="22171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2558" y="1722132"/>
            <a:ext cx="5151600" cy="2970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/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1. Прочитайте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 «Землетрясение в Турции»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Извержение вулкана Шевелуч».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Найдите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указанные в тексте географические объекты на политической карте мира (Турция)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физической карте России (Камчатка).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3. Найдите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эти территории на карте «Строение земной коры и полезные ископаемые».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4. Определите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карте «Строение земной коры и полезные ископаемые», какая тектоническая структура соответствует участку земной коры, на котором расположена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Турция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Камчатка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5. Определите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карте «Строение земной коры и полезные ископаемые», какие географические процессы происходят на этом участке литосферы.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6. Объясните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причину, из-за которой стало возможным землетрясение в Турции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извержение вулкана на Камчатке.</a:t>
            </a:r>
          </a:p>
          <a:p>
            <a:pPr lvl="0"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7. Определите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карте «Строение земной коры и полезные ископаемые», где ещё на Земле могут происходить подобные природные процессы</a:t>
            </a:r>
            <a:r>
              <a:rPr lang="ru-RU" sz="1100" dirty="0"/>
              <a:t>. 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ea typeface="OfficinaSansMediumITC-Regular"/>
                <a:cs typeface="Times New Roman" panose="02020603050405020304" pitchFamily="18" charset="0"/>
              </a:rPr>
              <a:t>Практическая работа </a:t>
            </a:r>
            <a:r>
              <a:rPr lang="ru-RU" sz="2400" dirty="0" smtClean="0">
                <a:solidFill>
                  <a:schemeClr val="tx2"/>
                </a:solidFill>
                <a:ea typeface="SchoolBookSanPin"/>
                <a:cs typeface="Times New Roman" panose="02020603050405020304" pitchFamily="18" charset="0"/>
              </a:rPr>
              <a:t>2.  Объяснение вулканических или сейсмических событий, о которых говорится в тексте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558" y="5994219"/>
            <a:ext cx="49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788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Сравнение двух океанов по плану с использованием нескольких источников географической информации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896"/>
          <a:stretch/>
        </p:blipFill>
        <p:spPr>
          <a:xfrm>
            <a:off x="6623765" y="1325566"/>
            <a:ext cx="5627530" cy="4755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9" y="1433501"/>
            <a:ext cx="622935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 источники географической информации (картографические,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статистические),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для изучения особенностей природы отдельных территорий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57310"/>
            <a:ext cx="2513233" cy="155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86" y="3057310"/>
            <a:ext cx="3240881" cy="155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02" y="4886789"/>
            <a:ext cx="4252912" cy="152527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173" name="Picture 5" descr="https://kadet39.ru/wp-content/uploads/9/5/d/95ddd96266ef985de93c10fc6776dde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14" y="4994724"/>
            <a:ext cx="2192451" cy="141734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15474" y="2773870"/>
            <a:ext cx="2390775" cy="249299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два океана по плану с использованием нескольких источников географической информации.</a:t>
            </a:r>
          </a:p>
          <a:p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двух океанов по плану.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океаны на основе описания.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на основе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978" y="6267615"/>
            <a:ext cx="3939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228" y="2522404"/>
            <a:ext cx="631809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океаны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13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Определение, сравнение темпов изменения численности населения отдельных регионов мира по статистическим материалам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11" y="1648326"/>
            <a:ext cx="5522494" cy="50783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процессов и явлений;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анализировать и интерпретировать географическую информацию различных видов и форм представления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) универсальные коммуникативные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общение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обмениваться с партнёром важной информацией, участвовать в обсуждении;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сопоставлять свои суждения с суждениями других участников диалога, обнаруживать различие и сходство позиций;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интегрировать и интерпретировать информацию об особенностях населения на отдельных территориях, представленную в одном или нескольких источниках, для решения различных учебных и практико-ориентированных задач;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2042" y="1648326"/>
            <a:ext cx="5720731" cy="21236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находить в различных источниках, интерпретировать и использовать информацию, необходимую для определения изменения численности населения во времени;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представлять информацию в виде таблиц, графических схем и диаграмм;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анализировать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диаграммы изменения численности населения во времени с целью определения темпов изменения численности населения Земли;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обмениваться с партнёром важной информацией, участвовать в обсуждении, сопоставлять свои суждения с суждениями других участников диалога, обнаруживать различие и сходство позиций; 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168" y="4018547"/>
            <a:ext cx="5672605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сравнить темпы изменения численности отдельных регионов мира по статистическим материалам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диаграмму изменения численности населения регионов мира во времени.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темпы изменения численности населения отдельных регионов мира.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темпы изменения численности населения отдельных регионов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487775" y="3695393"/>
            <a:ext cx="484632" cy="3231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815584" y="4187482"/>
            <a:ext cx="46403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944679" y="3125972"/>
            <a:ext cx="2334935" cy="1190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305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E709B2-0B05-41BF-B526-77BF0641E8C8}"/>
</file>

<file path=customXml/itemProps2.xml><?xml version="1.0" encoding="utf-8"?>
<ds:datastoreItem xmlns:ds="http://schemas.openxmlformats.org/officeDocument/2006/customXml" ds:itemID="{EBCCF869-554E-4D37-BDA1-B19C1B4A6BE8}"/>
</file>

<file path=customXml/itemProps3.xml><?xml version="1.0" encoding="utf-8"?>
<ds:datastoreItem xmlns:ds="http://schemas.openxmlformats.org/officeDocument/2006/customXml" ds:itemID="{97A048D7-9FDE-4117-A134-82702D1965FF}"/>
</file>

<file path=customXml/itemProps4.xml><?xml version="1.0" encoding="utf-8"?>
<ds:datastoreItem xmlns:ds="http://schemas.openxmlformats.org/officeDocument/2006/customXml" ds:itemID="{3C2211D1-C671-478F-AAD6-CC375A4A62A1}"/>
</file>

<file path=docProps/app.xml><?xml version="1.0" encoding="utf-8"?>
<Properties xmlns="http://schemas.openxmlformats.org/officeDocument/2006/extended-properties" xmlns:vt="http://schemas.openxmlformats.org/officeDocument/2006/docPropsVTypes">
  <Template>7 кл. Практические работы</Template>
  <TotalTime>694</TotalTime>
  <Words>3002</Words>
  <Application>Microsoft Office PowerPoint</Application>
  <PresentationFormat>Широкоэкранный</PresentationFormat>
  <Paragraphs>344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OfficinaSansMediumITC-Regular</vt:lpstr>
      <vt:lpstr>SchoolBookSanPin</vt:lpstr>
      <vt:lpstr>Times New Roman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Практическая работа 1.  Выявление проявления широтной зональности по картам природных зон</vt:lpstr>
      <vt:lpstr>Практическая работа 1.  Анализ физической карты и карты строения земной коры с целью выявления закономерностей распространения крупных форм рельефа</vt:lpstr>
      <vt:lpstr>Практическая работа 1.  Анализ физической карты и карты строения земной коры с целью выявления закономерностей распространения крупных форм рельефа</vt:lpstr>
      <vt:lpstr>Практическая работа 2.  Объяснение вулканических или сейсмических событий, о которых говорится в тексте</vt:lpstr>
      <vt:lpstr>Практическая работа 2.  Объяснение вулканических или сейсмических событий, о которых говорится в тексте</vt:lpstr>
      <vt:lpstr>Практическая работа 2.  Сравнение двух океанов по плану с использованием нескольких источников географической информации</vt:lpstr>
      <vt:lpstr>Практическая работа 1.  Определение, сравнение темпов изменения численности населения отдельных регионов мира по статистическим материалам</vt:lpstr>
      <vt:lpstr>Практическая работа 1.  Определение, сравнение темпов изменения численности населения отдельных регионов мира по статистическим материалам</vt:lpstr>
      <vt:lpstr>Практическая работа 2.  Определение и сравнение различий в численности, плотности населения отдельных стран по разным источникам</vt:lpstr>
      <vt:lpstr>Практическая работа 2.  Определение и сравнение различий в численности, плотности населения отдельных стран по разным источникам</vt:lpstr>
      <vt:lpstr>Практическая работа 1.  Объяснение распространения зон современного вулканизма и землетрясений на территории Северной Америки и Евразии</vt:lpstr>
      <vt:lpstr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vt:lpstr>
      <vt:lpstr>Практическая работа 3.  Представление в виде таблицы информации о компонентах природы одной из природных зон на основе анализа нескольких источников информации</vt:lpstr>
      <vt:lpstr>Методика проведения практических работ в курсе географии основной школы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Пользователь</dc:creator>
  <cp:lastModifiedBy>Пользователь</cp:lastModifiedBy>
  <cp:revision>22</cp:revision>
  <dcterms:created xsi:type="dcterms:W3CDTF">2023-09-03T09:23:04Z</dcterms:created>
  <dcterms:modified xsi:type="dcterms:W3CDTF">2023-09-06T20:45:01Z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