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3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809" y="5242260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53" y="5070041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27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508" y="4678232"/>
            <a:ext cx="8083061" cy="21940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Глазомерная, полярная и маршрутная съёмка местности.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431823" y="5301760"/>
            <a:ext cx="3317631" cy="866439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B0573-0529-4B88-A894-BD9C5ECF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1" y="144477"/>
            <a:ext cx="5738445" cy="4866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D08CC4-B6DE-4295-A8EA-A542B7734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2609325"/>
            <a:ext cx="6119446" cy="408162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B617059-00B9-4C42-97E3-F6734EE316C3}"/>
              </a:ext>
            </a:extLst>
          </p:cNvPr>
          <p:cNvSpPr/>
          <p:nvPr/>
        </p:nvSpPr>
        <p:spPr>
          <a:xfrm>
            <a:off x="351692" y="228600"/>
            <a:ext cx="6471139" cy="23581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Топографы и картографы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выполняют съёмку местности с помощью сложных приборов и инструментов.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957A8AF-5A69-42E0-9DA0-26A5E8770832}"/>
              </a:ext>
            </a:extLst>
          </p:cNvPr>
          <p:cNvSpPr/>
          <p:nvPr/>
        </p:nvSpPr>
        <p:spPr>
          <a:xfrm>
            <a:off x="5518637" y="5172078"/>
            <a:ext cx="6471139" cy="135781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точно измерить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расстояние, направление и высоту точек.</a:t>
            </a:r>
          </a:p>
        </p:txBody>
      </p:sp>
    </p:spTree>
    <p:extLst>
      <p:ext uri="{BB962C8B-B14F-4D97-AF65-F5344CB8AC3E}">
        <p14:creationId xmlns:p14="http://schemas.microsoft.com/office/powerpoint/2010/main" val="416814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план местности маршрута от школы до дома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5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4D9AA-56B2-4842-9F4F-4276643E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38" y="0"/>
            <a:ext cx="5910762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84D238-EB90-4B95-920B-9631BDEAD38F}"/>
              </a:ext>
            </a:extLst>
          </p:cNvPr>
          <p:cNvSpPr/>
          <p:nvPr/>
        </p:nvSpPr>
        <p:spPr>
          <a:xfrm>
            <a:off x="439615" y="439616"/>
            <a:ext cx="6049107" cy="52665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ГЛАЗОМЕРНАЯ СЪЁМКА МЕСТНОСТИ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самый простой вид съёмки местности.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Все измерения выполняются с помощью простейших приспособлений, заменяющих топографические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8D444-4D83-4ADD-AEB4-7865A130E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01" y="123005"/>
            <a:ext cx="4760582" cy="641855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E06A6F0-AF83-4114-9759-B2276896047A}"/>
              </a:ext>
            </a:extLst>
          </p:cNvPr>
          <p:cNvSpPr/>
          <p:nvPr/>
        </p:nvSpPr>
        <p:spPr>
          <a:xfrm>
            <a:off x="483577" y="334108"/>
            <a:ext cx="6699738" cy="90560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глазомерной съёмки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76CF2DD-73C1-402F-8F8C-1C0AA87A36A9}"/>
              </a:ext>
            </a:extLst>
          </p:cNvPr>
          <p:cNvSpPr/>
          <p:nvPr/>
        </p:nvSpPr>
        <p:spPr>
          <a:xfrm>
            <a:off x="1292469" y="1815609"/>
            <a:ext cx="5319346" cy="30333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Компас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Визирная линейка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Планшет с листом бумаги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Простой карандаш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Ластик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B33AB-38CB-4A9B-8609-6BF96401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4" y="0"/>
            <a:ext cx="5136906" cy="3424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1210F-87A8-4D02-AEA6-15FF513A1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4" y="3433395"/>
            <a:ext cx="5136907" cy="342460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00F04B3-69EA-4548-92BE-D0F1336A0F87}"/>
              </a:ext>
            </a:extLst>
          </p:cNvPr>
          <p:cNvSpPr/>
          <p:nvPr/>
        </p:nvSpPr>
        <p:spPr>
          <a:xfrm>
            <a:off x="1556238" y="127977"/>
            <a:ext cx="8020782" cy="10638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Во время глазомерной съёмки расстояния часто измеряют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шагами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CCF0C95-047C-4592-A24E-6D15178B7CD6}"/>
              </a:ext>
            </a:extLst>
          </p:cNvPr>
          <p:cNvSpPr/>
          <p:nvPr/>
        </p:nvSpPr>
        <p:spPr>
          <a:xfrm>
            <a:off x="545122" y="1608015"/>
            <a:ext cx="7660298" cy="36419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Для этого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рулеткой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откладывают определенное расстояние,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м или 100 м,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проходят это расстояние обычным шагом, считая количество шагов.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100 м = 10 000 см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10 000 см : 165 шагов = 60 см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27EB5E-44A5-48C1-BB04-768F3D3140F4}"/>
              </a:ext>
            </a:extLst>
          </p:cNvPr>
          <p:cNvSpPr/>
          <p:nvPr/>
        </p:nvSpPr>
        <p:spPr>
          <a:xfrm>
            <a:off x="2053003" y="5609981"/>
            <a:ext cx="7027252" cy="8880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Необходимое условие глазомерной съемки – умение пользоваться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компасом</a:t>
            </a:r>
          </a:p>
        </p:txBody>
      </p:sp>
    </p:spTree>
    <p:extLst>
      <p:ext uri="{BB962C8B-B14F-4D97-AF65-F5344CB8AC3E}">
        <p14:creationId xmlns:p14="http://schemas.microsoft.com/office/powerpoint/2010/main" val="2582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B3EB6-E17F-4518-B6FE-DAF7A9898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978"/>
            <a:ext cx="5274614" cy="4447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6053BE-2122-4898-AAB0-95AC0C89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80" y="67654"/>
            <a:ext cx="5839820" cy="40559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C1C0444-F341-46F8-9897-611F9F6C9A5B}"/>
              </a:ext>
            </a:extLst>
          </p:cNvPr>
          <p:cNvSpPr/>
          <p:nvPr/>
        </p:nvSpPr>
        <p:spPr>
          <a:xfrm>
            <a:off x="413239" y="316523"/>
            <a:ext cx="5789472" cy="170570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Нужно уметь определять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объекта и наносить его на план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65642D1-7EAD-45CC-BE12-8A044C252EE6}"/>
              </a:ext>
            </a:extLst>
          </p:cNvPr>
          <p:cNvSpPr/>
          <p:nvPr/>
        </p:nvSpPr>
        <p:spPr>
          <a:xfrm>
            <a:off x="4703885" y="4369777"/>
            <a:ext cx="7350369" cy="229479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– горизонтальный угол, отсчитываемый между заранее выбранным направлением (например: северным, который определяется с помощью компаса) и направлением на заданный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29318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34479A-66FD-4E47-B759-E464AF89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816321" cy="44702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7FE79-7661-4C6F-A753-18CAC77A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81" y="2484348"/>
            <a:ext cx="3733819" cy="437365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1966A8-B158-45A4-A413-FF9EA50F4A1A}"/>
              </a:ext>
            </a:extLst>
          </p:cNvPr>
          <p:cNvSpPr/>
          <p:nvPr/>
        </p:nvSpPr>
        <p:spPr>
          <a:xfrm>
            <a:off x="360485" y="193430"/>
            <a:ext cx="5433646" cy="203102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СЪЁМКА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это съёмка, которая проводится из одной точки (полюса).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4F2FE36D-854A-4530-BE11-C44A9ED24D8B}"/>
              </a:ext>
            </a:extLst>
          </p:cNvPr>
          <p:cNvSpPr/>
          <p:nvPr/>
        </p:nvSpPr>
        <p:spPr>
          <a:xfrm>
            <a:off x="678474" y="2708031"/>
            <a:ext cx="5266592" cy="1371600"/>
          </a:xfrm>
          <a:prstGeom prst="wedgeRoundRectCallout">
            <a:avLst>
              <a:gd name="adj1" fmla="val 66145"/>
              <a:gd name="adj2" fmla="val -18034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выбирают в середине территории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9B8EA71B-7EE7-4482-BF78-2BFC2538CD99}"/>
              </a:ext>
            </a:extLst>
          </p:cNvPr>
          <p:cNvSpPr/>
          <p:nvPr/>
        </p:nvSpPr>
        <p:spPr>
          <a:xfrm>
            <a:off x="1289529" y="4580792"/>
            <a:ext cx="5987561" cy="1679331"/>
          </a:xfrm>
          <a:prstGeom prst="wedgeRoundRectCallout">
            <a:avLst>
              <a:gd name="adj1" fmla="val 76189"/>
              <a:gd name="adj2" fmla="val -19977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Из этой точки определяют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на объекты 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до них.</a:t>
            </a:r>
          </a:p>
        </p:txBody>
      </p:sp>
    </p:spTree>
    <p:extLst>
      <p:ext uri="{BB962C8B-B14F-4D97-AF65-F5344CB8AC3E}">
        <p14:creationId xmlns:p14="http://schemas.microsoft.com/office/powerpoint/2010/main" val="21048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843DB-DA83-4A9E-A181-8A6C112A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78" y="96167"/>
            <a:ext cx="3913036" cy="4583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08365-0AE2-480D-8D84-8E1D7CAB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5" y="1898590"/>
            <a:ext cx="4211516" cy="4933207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9DF255D-CB2E-4935-A21E-83660BABD13E}"/>
              </a:ext>
            </a:extLst>
          </p:cNvPr>
          <p:cNvSpPr/>
          <p:nvPr/>
        </p:nvSpPr>
        <p:spPr>
          <a:xfrm>
            <a:off x="415712" y="1898590"/>
            <a:ext cx="3913036" cy="1855724"/>
          </a:xfrm>
          <a:prstGeom prst="wedgeRoundRectCallout">
            <a:avLst>
              <a:gd name="adj1" fmla="val 80728"/>
              <a:gd name="adj2" fmla="val 55112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 плана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выбирают таким, чтобы план уместился на листе бумаги.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8CBAFC49-B121-4345-AD31-5B910B16467E}"/>
              </a:ext>
            </a:extLst>
          </p:cNvPr>
          <p:cNvSpPr/>
          <p:nvPr/>
        </p:nvSpPr>
        <p:spPr>
          <a:xfrm>
            <a:off x="415712" y="184093"/>
            <a:ext cx="3913036" cy="1275432"/>
          </a:xfrm>
          <a:prstGeom prst="wedgeRoundRectCallout">
            <a:avLst>
              <a:gd name="adj1" fmla="val 71516"/>
              <a:gd name="adj2" fmla="val 8730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плане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стрелкой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обозначают направление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север-юг.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87B53838-9A00-43D1-89FD-5828DA07D34E}"/>
              </a:ext>
            </a:extLst>
          </p:cNvPr>
          <p:cNvSpPr/>
          <p:nvPr/>
        </p:nvSpPr>
        <p:spPr>
          <a:xfrm>
            <a:off x="1154266" y="4869843"/>
            <a:ext cx="6169726" cy="1064965"/>
          </a:xfrm>
          <a:prstGeom prst="wedgeRoundRectCallout">
            <a:avLst>
              <a:gd name="adj1" fmla="val 81487"/>
              <a:gd name="adj2" fmla="val -8504"/>
              <a:gd name="adj3" fmla="val 1666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обозначают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условными знаками.</a:t>
            </a:r>
          </a:p>
        </p:txBody>
      </p:sp>
    </p:spTree>
    <p:extLst>
      <p:ext uri="{BB962C8B-B14F-4D97-AF65-F5344CB8AC3E}">
        <p14:creationId xmlns:p14="http://schemas.microsoft.com/office/powerpoint/2010/main" val="30552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E3F1AF-F79B-4407-ABC8-50E200BE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3" y="1187923"/>
            <a:ext cx="8502457" cy="567007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C16353-B2AC-4BDC-88DB-A51AB3B7DDCE}"/>
              </a:ext>
            </a:extLst>
          </p:cNvPr>
          <p:cNvSpPr/>
          <p:nvPr/>
        </p:nvSpPr>
        <p:spPr>
          <a:xfrm>
            <a:off x="729762" y="75696"/>
            <a:ext cx="10348546" cy="2048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МАРШРУТНАЯ СЪЁМКА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проводится если участок вытянут в длину или необходимо изобразить маршрут экскурсии или похода.</a:t>
            </a:r>
          </a:p>
        </p:txBody>
      </p:sp>
    </p:spTree>
    <p:extLst>
      <p:ext uri="{BB962C8B-B14F-4D97-AF65-F5344CB8AC3E}">
        <p14:creationId xmlns:p14="http://schemas.microsoft.com/office/powerpoint/2010/main" val="30413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0016A-3A71-450F-855A-59C68D74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6" y="150148"/>
            <a:ext cx="5061296" cy="605196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D12844B-5790-43E1-A8C0-125A4EF68C3B}"/>
              </a:ext>
            </a:extLst>
          </p:cNvPr>
          <p:cNvSpPr/>
          <p:nvPr/>
        </p:nvSpPr>
        <p:spPr>
          <a:xfrm>
            <a:off x="536331" y="237392"/>
            <a:ext cx="5306228" cy="62161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повороте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маршрута делается остановка, определяется и обозначается положение этой точки на плане.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определяется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направление на видимые объекты.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до объектов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часто определяется «на глаз».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условными знаками наносятся на план.</a:t>
            </a:r>
          </a:p>
        </p:txBody>
      </p:sp>
    </p:spTree>
    <p:extLst>
      <p:ext uri="{BB962C8B-B14F-4D97-AF65-F5344CB8AC3E}">
        <p14:creationId xmlns:p14="http://schemas.microsoft.com/office/powerpoint/2010/main" val="720665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5453</TotalTime>
  <Words>292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AGReverance</vt:lpstr>
      <vt:lpstr>Calibri</vt:lpstr>
      <vt:lpstr>Tw Cen MT</vt:lpstr>
      <vt:lpstr>Wingdings 3</vt:lpstr>
      <vt:lpstr>Интеграл</vt:lpstr>
      <vt:lpstr>Глазомерная, полярная и маршрутная съёмка местности.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232</cp:revision>
  <dcterms:created xsi:type="dcterms:W3CDTF">2018-02-25T15:29:25Z</dcterms:created>
  <dcterms:modified xsi:type="dcterms:W3CDTF">2023-11-22T19:55:45Z</dcterms:modified>
  <cp:category>География;Страны</cp:category>
</cp:coreProperties>
</file>