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2" r:id="rId4"/>
    <p:sldId id="258" r:id="rId5"/>
    <p:sldId id="261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86318-14F1-434F-BA5F-A1FDEABD8F04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74D00-628B-4E2E-9A77-571944597F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6928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74D00-628B-4E2E-9A77-571944597F4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2018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8.xml"/><Relationship Id="rId7" Type="http://schemas.openxmlformats.org/officeDocument/2006/relationships/slide" Target="slide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5.xml"/><Relationship Id="rId5" Type="http://schemas.openxmlformats.org/officeDocument/2006/relationships/slide" Target="slide9.xml"/><Relationship Id="rId10" Type="http://schemas.openxmlformats.org/officeDocument/2006/relationships/image" Target="../media/image8.jpeg"/><Relationship Id="rId4" Type="http://schemas.openxmlformats.org/officeDocument/2006/relationships/slide" Target="slide10.xml"/><Relationship Id="rId9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0936" y="1340768"/>
            <a:ext cx="87182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Экономические районы России. </a:t>
            </a:r>
          </a:p>
          <a:p>
            <a:pPr algn="ctr"/>
            <a:r>
              <a:rPr lang="ru-RU" sz="440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Урал.</a:t>
            </a:r>
            <a:endParaRPr lang="ru-RU" sz="4400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Дом\Desktop\урал карт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97014"/>
            <a:ext cx="5904656" cy="340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859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Отрасли специализации Уральского экономического района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3456384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i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ЦВЕТНАЯ МЕТАЛЛУРГИЯ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03" t="20780" r="29800" b="14211"/>
          <a:stretch/>
        </p:blipFill>
        <p:spPr bwMode="auto">
          <a:xfrm>
            <a:off x="206960" y="1556792"/>
            <a:ext cx="556235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6176" y="393305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Атлас: стр. 33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1988840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Цветная металлургия на Урале представлена добычей руд и выплавкой почти всех имеющихся в России цветных металлов: меди, никеля, цинка, хрома, алюминия, титана, магния и др.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388424" y="6381328"/>
            <a:ext cx="432048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13053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Отрасли специализации Уральского экономического района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4248472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i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МАШИНОСТРОЕНИЕ (гражданское)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680" y="1546041"/>
            <a:ext cx="788971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Екатеринбург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оборудование для нефтегазовой, металлургической, горнодобывающей, Энергетической, химической отраслей, атомной энергетики – ОАО «Уралмаш».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Нижний Тагил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грузовые вагоны завод «Уралвагонзавод».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Верхняя Пышма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электровозы и пассажирские электропоезда.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Миасс, Ижевск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производство легковых и грузовых автомобилей.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Усть-Катав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производство трамваев.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Курган, Нефтекамск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производство автобусов.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Челябинск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производство тракторов.</a:t>
            </a:r>
          </a:p>
          <a:p>
            <a:pPr marL="342900" indent="-342900"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Дом\Desktop\тракто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2591"/>
            <a:ext cx="4025576" cy="2677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388424" y="6381328"/>
            <a:ext cx="432048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4" t="15151" r="20687" b="17500"/>
          <a:stretch/>
        </p:blipFill>
        <p:spPr bwMode="auto">
          <a:xfrm>
            <a:off x="159828" y="3933056"/>
            <a:ext cx="4476501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204218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Отрасли специализации Уральского экономического района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4320480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i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ХИМИЧЕСКАЯ ПРОМЫШЛЕННОСТЬ</a:t>
            </a:r>
          </a:p>
        </p:txBody>
      </p:sp>
      <p:pic>
        <p:nvPicPr>
          <p:cNvPr id="11266" name="Picture 2" descr="C:\Users\Дом\Desktop\хим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00" t="7122" b="36944"/>
          <a:stretch/>
        </p:blipFill>
        <p:spPr bwMode="auto">
          <a:xfrm>
            <a:off x="212237" y="1446839"/>
            <a:ext cx="5583899" cy="472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96135" y="1052418"/>
            <a:ext cx="32021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АО ОХК «Уралхим»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Объединенная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химическая компания «Уралхим»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 — одна из крупнейших компаний на рынке минеральных удобрений в Российской Федерации, СНГ и Восточной Европе (второй в России производитель азотных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удобрений).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909" y="6309320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Атлас: стр. 34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87947" y="4859332"/>
            <a:ext cx="31217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Верхнекамское 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месторождение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солей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калия, магния, натрия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Расположено на севере Пермского края, в районе городов 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Соликамск и Березники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Промышленные запасы 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месторождения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– 3,8 млрд. т. Одно из самых крупных в мире. </a:t>
            </a:r>
          </a:p>
        </p:txBody>
      </p:sp>
      <p:pic>
        <p:nvPicPr>
          <p:cNvPr id="11267" name="Picture 3" descr="C:\Users\Дом\Desktop\regnum_picture_16554984469271650_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7947" y="2893420"/>
            <a:ext cx="3022069" cy="2013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388424" y="6381328"/>
            <a:ext cx="432048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14288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Отрасли специализации Уральского экономического района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3096344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i="1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ЭЛЕКТРОЭНЕРГЕТИКА</a:t>
            </a:r>
            <a:endParaRPr lang="ru-RU" sz="1600" b="1" i="1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Дом\Desktop\элктроэнергетик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56" t="13873" r="2952"/>
          <a:stretch/>
        </p:blipFill>
        <p:spPr bwMode="auto">
          <a:xfrm>
            <a:off x="179512" y="1484784"/>
            <a:ext cx="5544616" cy="379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5445224"/>
            <a:ext cx="5568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Рефтинская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ГРЭС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— вторая по мощности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тепловая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электростанция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в России (после Сургутской ГРЭС-2) и крупнейшая, работающая на твёрдом топливе. Расположена в Свердловской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области.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2655" y="1484784"/>
            <a:ext cx="32838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Белоярская атомная электростанция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им. И. В. Курчатова (БАЭС) — российская атомная электростанция. Расположена в Свердловской области в 3,5 км от города Заречный и 45 км от Екатеринбурга.</a:t>
            </a:r>
          </a:p>
        </p:txBody>
      </p:sp>
      <p:sp>
        <p:nvSpPr>
          <p:cNvPr id="8" name="AutoShape 4" descr="https://www.atomic-energy.ru/files/images/2020/10/beloyar-aes-fasa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3" name="Picture 5" descr="C:\Users\Дом\Desktop\beloyar-aes-fas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9963" y="2996952"/>
            <a:ext cx="3196533" cy="213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388424" y="6381328"/>
            <a:ext cx="432048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23751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Отрасли специализации Уральского экономического района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3744416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i="1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sz="1600" b="1" i="1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216" y="1391290"/>
            <a:ext cx="8331224" cy="16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структуре сельскохозяйственного производства Урала преобладает животноводство: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севере — молочное скотоводство,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птицеводство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юге района — мясо-молочное и мясное животноводство,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овцеводство 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астет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роль свиноводства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Башкирский мёд – особая гордость Урала.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Дом\Desktop\Erev3-ccm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418" y="3212976"/>
            <a:ext cx="3703510" cy="272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Дом\Desktop\725b2f12d17da99a6155bc99d4db6f2adc85ba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8010" y="3212976"/>
            <a:ext cx="4319363" cy="26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388424" y="6381328"/>
            <a:ext cx="432048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74630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80" t="17331" r="63339" b="17410"/>
          <a:stretch/>
        </p:blipFill>
        <p:spPr bwMode="auto">
          <a:xfrm>
            <a:off x="329224" y="836712"/>
            <a:ext cx="2520280" cy="5322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Дом\Desktop\1644315770_35-phonoteka-org-p-zadnii-fon-gori-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4746832" cy="2670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43808" y="835608"/>
            <a:ext cx="60486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«Урал – вот край, редкий, почти единственный в России красоте природы и богатству её и разнообразию, край, который только ожидает к себе туристов, чтобы показать – насколько богата, насколько очаровательна, насколько разнообразна его природа».</a:t>
            </a:r>
          </a:p>
          <a:p>
            <a:pPr algn="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В.П. Астафьев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0200" y="4869160"/>
            <a:ext cx="6048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«Вера в будущее России, всегда жившая во мне, прибыла и окрепла от близкого знакомства с Уралом».</a:t>
            </a:r>
          </a:p>
          <a:p>
            <a:pPr algn="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Д.И. Менделеев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72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60032" y="692696"/>
            <a:ext cx="38884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Урал! Опорный край державы!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Её добытчик и кузнец,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Ровесник древней нашей славы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славы нынешней творец.</a:t>
            </a:r>
          </a:p>
          <a:p>
            <a:pPr algn="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Александр Твардовский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277" y="3140968"/>
            <a:ext cx="8712968" cy="2616101"/>
          </a:xfrm>
          <a:prstGeom prst="rect">
            <a:avLst/>
          </a:prstGeom>
          <a:ln w="31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Особенности Урала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Уральские горы – горы древней герцинской складчатости, самые протяженные горы в России.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Урал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граница Европы и Азии.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Урал – жемчужина минерального царства.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Урал – старейший промышленный район России. Освоение природных богатств и ст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оительство заводов началось с эпохи Петра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 Урале в Пермском крае находится знаменитая Кунгурская пещера.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Урал – родина русского писателя И.П. Бажова «Малахитовая шкатулка», «Уральские были»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Дом\Desktop\1644315770_35-phonoteka-org-p-zadnii-fon-gori-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289" y="548680"/>
            <a:ext cx="4248472" cy="2389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25419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179" t="12847" r="1599" b="67829"/>
          <a:stretch/>
        </p:blipFill>
        <p:spPr bwMode="auto">
          <a:xfrm>
            <a:off x="3240785" y="3144455"/>
            <a:ext cx="5110702" cy="2890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764704"/>
            <a:ext cx="446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Краткие сведения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Площадь – 823,3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км²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Население – 20 млн. человек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Плотность населения – 22 чел/км²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Уровень урбанизации – 73%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Города – миллионеры: Екатеринбург, Челябинск, Уфа, Пермь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80" t="17331" r="63339" b="17410"/>
          <a:stretch/>
        </p:blipFill>
        <p:spPr bwMode="auto">
          <a:xfrm>
            <a:off x="323527" y="476671"/>
            <a:ext cx="2664297" cy="5627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960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179" t="12847" r="1599" b="16996"/>
          <a:stretch/>
        </p:blipFill>
        <p:spPr bwMode="auto">
          <a:xfrm>
            <a:off x="323528" y="548680"/>
            <a:ext cx="2952328" cy="606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63149" y="692696"/>
            <a:ext cx="50405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Состав Уральского экономического района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Оренбургская область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Свердловская область (Екатеринбург)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Челябинская область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Курганская область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Республика Башкортостан  (Уфа)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Республика Удмуртия (Ижевск)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Пермский край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080" y="4581128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Атлас: стр. 54-55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68325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04" t="24479" r="35538" b="23875"/>
          <a:stretch/>
        </p:blipFill>
        <p:spPr bwMode="auto">
          <a:xfrm>
            <a:off x="0" y="2363340"/>
            <a:ext cx="6476215" cy="4494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567008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Природные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условия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Уральский экономический район расположен в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умеренном климатическом поясе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на границе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умеренно-континентальной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континентальной области климата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Южные районы Урала находятся в зоне недостаточного увлажнения (Оренбургская область).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Урале берут начало реки: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Урал, Кама, Белая, Чусовая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6214" y="2276872"/>
            <a:ext cx="2560281" cy="2585323"/>
          </a:xfrm>
          <a:prstGeom prst="rect">
            <a:avLst/>
          </a:prstGeom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Природные зоны Уральского экономического района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Тайга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Смешанные леса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Лесостепи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Степи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37555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46" t="31201" r="4018" b="19947"/>
          <a:stretch/>
        </p:blipFill>
        <p:spPr bwMode="auto">
          <a:xfrm>
            <a:off x="160592" y="3921624"/>
            <a:ext cx="8750808" cy="291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48680"/>
            <a:ext cx="72008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Природные ресурсы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Нефть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(Башкортостан, Удмуртия, Пермь)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Железная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руда (Свердловская область - Качканар, Челябинск)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Медная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руда (Свердловская область)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Медно-никелевые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руды (Свердловская область, Челябинск)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Калийные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соли (Пермь)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Бурый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уголь (Челябинск)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Каменный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уголь (Пермь)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Природный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газ (Оренбург)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Лесные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(Башкортостан, Удмуртия, Пермь, Свердловская область)</a:t>
            </a: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5966696" y="1412776"/>
            <a:ext cx="2853776" cy="1394864"/>
          </a:xfrm>
          <a:prstGeom prst="flowChartPunchedCard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6"/>
                </a:solidFill>
              </a:rPr>
              <a:t>Экономическая основа Урала – минеральные богатства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5709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36" t="17331" r="32004" b="17410"/>
          <a:stretch/>
        </p:blipFill>
        <p:spPr bwMode="auto">
          <a:xfrm>
            <a:off x="248578" y="1124744"/>
            <a:ext cx="3707373" cy="4381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39952" y="548679"/>
            <a:ext cx="4723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Отрасли специализации Уральского экономического района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dirty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Черная металлургия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Цветная металлургия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Машиностроение (ВПК)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Машиностроение (гражданское)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Химическая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Электроэнергетика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Сельское хозяйство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C:\Users\Дом\Desktop\osobennosti-razvitiya-uralskoj-promyshlennosti-nachala-hkh-v-1541_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89040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>
            <a:hlinkClick r:id="rId11" action="ppaction://hlinksldjump"/>
          </p:cNvPr>
          <p:cNvSpPr/>
          <p:nvPr/>
        </p:nvSpPr>
        <p:spPr>
          <a:xfrm>
            <a:off x="8143800" y="6425952"/>
            <a:ext cx="720080" cy="315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33519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Отрасли специализации Уральского экономического района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96752"/>
            <a:ext cx="3816424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i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ЧЁРНАЯ МЕТАЛЛУРГИЯ</a:t>
            </a:r>
          </a:p>
        </p:txBody>
      </p:sp>
      <p:pic>
        <p:nvPicPr>
          <p:cNvPr id="7170" name="Picture 2" descr="C:\Users\Дом\Desktop\черная металлург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57" t="14315" r="14542" b="5183"/>
          <a:stretch/>
        </p:blipFill>
        <p:spPr bwMode="auto">
          <a:xfrm>
            <a:off x="315537" y="1844824"/>
            <a:ext cx="52766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4128" y="1867798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Крупнейшие металлургические заводы Урала</a:t>
            </a: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(металлургия полного цикла)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Магнитогорск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Челябинск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Новотроицк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Нижний Тагил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4365104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Атлас: стр. 32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домой 7">
            <a:hlinkClick r:id="" action="ppaction://hlinkshowjump?jump=previousslide" highlightClick="1"/>
          </p:cNvPr>
          <p:cNvSpPr/>
          <p:nvPr/>
        </p:nvSpPr>
        <p:spPr>
          <a:xfrm>
            <a:off x="8388424" y="6381328"/>
            <a:ext cx="432048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3756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Отрасли специализации Уральского экономического района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52736"/>
            <a:ext cx="6264696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600" b="1" i="1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МАШИНОСТРОЕНИЕ (ВПК)  </a:t>
            </a:r>
            <a:r>
              <a:rPr lang="ru-RU" sz="1600" i="1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Военно-промышленный комплекс</a:t>
            </a:r>
            <a:endParaRPr lang="ru-RU" sz="1600" i="1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680" y="1546041"/>
            <a:ext cx="788971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Нижний Тагил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крупнейший в мире танковый завод «Уралвагонзавод».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Екатеринбург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завод по производству самоходных орудий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Уралтрансмаш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»,зенитные ракетные комплексы, полевые и танковые пушки.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Пермь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артиллерийские орудия, ракетные системы залпового орудия «Ураган»,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Смерчь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Миасс, Златоуст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баллистические ракеты для подводных лодок.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Ижевск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стрелковое оружие, противотанковые  зенитные ракеты.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Курган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боевые машины пехоты.</a:t>
            </a:r>
          </a:p>
          <a:p>
            <a:pPr marL="342900" indent="-342900"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C:\Users\Дом\Desktop\604a572002e8bd350e68ee1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1216" y="3568342"/>
            <a:ext cx="5002880" cy="2812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388424" y="6381328"/>
            <a:ext cx="432048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28485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252</TotalTime>
  <Words>690</Words>
  <Application>Microsoft Office PowerPoint</Application>
  <PresentationFormat>Экран (4:3)</PresentationFormat>
  <Paragraphs>111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Ясность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Пользователь</cp:lastModifiedBy>
  <cp:revision>22</cp:revision>
  <dcterms:created xsi:type="dcterms:W3CDTF">2023-02-24T14:36:58Z</dcterms:created>
  <dcterms:modified xsi:type="dcterms:W3CDTF">2023-03-20T11:43:46Z</dcterms:modified>
</cp:coreProperties>
</file>