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302" r:id="rId2"/>
    <p:sldId id="303" r:id="rId3"/>
    <p:sldId id="304" r:id="rId4"/>
    <p:sldId id="317" r:id="rId5"/>
    <p:sldId id="318" r:id="rId6"/>
    <p:sldId id="319" r:id="rId7"/>
    <p:sldId id="305" r:id="rId8"/>
    <p:sldId id="320" r:id="rId9"/>
    <p:sldId id="321" r:id="rId10"/>
    <p:sldId id="322" r:id="rId11"/>
    <p:sldId id="306" r:id="rId12"/>
    <p:sldId id="323" r:id="rId13"/>
    <p:sldId id="324" r:id="rId14"/>
    <p:sldId id="325" r:id="rId15"/>
    <p:sldId id="307" r:id="rId16"/>
    <p:sldId id="326" r:id="rId17"/>
    <p:sldId id="327" r:id="rId18"/>
    <p:sldId id="328" r:id="rId19"/>
    <p:sldId id="308" r:id="rId20"/>
    <p:sldId id="330" r:id="rId21"/>
    <p:sldId id="309" r:id="rId22"/>
    <p:sldId id="313" r:id="rId23"/>
    <p:sldId id="310" r:id="rId24"/>
    <p:sldId id="342" r:id="rId25"/>
    <p:sldId id="333" r:id="rId26"/>
    <p:sldId id="335" r:id="rId27"/>
    <p:sldId id="312" r:id="rId28"/>
    <p:sldId id="338" r:id="rId29"/>
    <p:sldId id="315" r:id="rId30"/>
    <p:sldId id="314" r:id="rId31"/>
    <p:sldId id="316" r:id="rId32"/>
    <p:sldId id="34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8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79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79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C322-43C0-4C43-984A-48A2C6B2F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09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DAC2-75D8-4866-983F-3B746EDCB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13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0C42-08F6-43BA-90BD-2C1A12A33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39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18BB2-BE69-4864-8EA9-2E8E3BAE2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82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10AD-08ED-4C2A-A175-AEEFD7855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64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0D8BA-B80E-4939-BF5E-DAE10CD6D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90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C4F12-508D-470A-AE4E-1F028AE1F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53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FE23D-8DCE-4836-A8BB-1CBD950D6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91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750C7-76A9-44E0-B10F-3574B9A49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25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C8481-EA88-429F-BE84-82EC22D62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63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D8317-5CB0-4E65-98D0-537C8F2FD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75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C7525-B681-4BD1-BF33-1CC98399E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83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2086C-BBC6-4A80-8813-5CF25A67D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36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871EC4-2668-4C9C-8D7D-E57489E63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69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69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69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692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69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69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92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69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69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rchivsf.narod.ru/2004/category_6/2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yolik.narod.ru/0ecce4d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016.radikal.ru/0908/55/374871ad213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2007-05.photosight.ru/24/2106642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otki.yandex.ru/users/camodd/view/10430/?page=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news.thomasnet.com/IMT/archives/lightning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0.liveinternet.ru/images/attach/c/1/50/636/50636201_molnija11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ugochs.ru/wp-content/gallery/post_image/lng-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.66.ru/image/e5e482e1c66124b544df43e1b8ae36ef/47dd6289/0/2/98/29892_normal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lubnystation.narod.ru/pk/p01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mg.ria.ua/photos/ria/news/6/635/63545/63545m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pbox.by.ru/tmp/il-18/il18d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d1.en.cx/data/games/7767/photoExtreme/40e03f5a-9a98-42a6-b60f-b994ad3dd8af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.uz/d/2009/12/4b24c5a31157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rodnonews.by/uploads/2579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shellysjournal.typepad.com/.a/6a00d8341fc82553ef01157141832f970c-800w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pch-38-nv.ucoz.ru/_si/0/54516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romanian.ruvr.ru/data/435/124/1235/load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g-fotki.yandex.ru/get/21/tat-ynka.2b/0_9c88_12a607e_X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potatosystem.ru/Image/Nomer2/4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supersadovnik.ru/dbimage.aspx?id=2814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allwomens.ru/uploads/posts/2009-09/1253699564_3c5c8d0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www.braitek.ru/i/img2_m2.jpg" TargetMode="Externa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news.studclub.poltava.ua/upload/icons/08012010145527_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uhaweb.hartford.edu/GERHARD/Greenhouect.gi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xiron.ru/img_article/parn_eff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o.lib.ru/img/k/kijan_a_p/alb_0050/file007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russiancyprus.net/files/43_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0.liveinternet.ru/images/attach/b/3/27/401/27401277_1213762528_tornado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51.radikal.ru/i132/0912/ce/73e84b45a07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644900"/>
            <a:ext cx="8147050" cy="1323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12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/>
              <a:t>Человек</a:t>
            </a:r>
            <a:br>
              <a:rPr lang="ru-RU" sz="9600" dirty="0" smtClean="0"/>
            </a:br>
            <a:r>
              <a:rPr lang="ru-RU" sz="9600" dirty="0" smtClean="0"/>
              <a:t>и</a:t>
            </a:r>
            <a:br>
              <a:rPr lang="ru-RU" sz="9600" dirty="0" smtClean="0"/>
            </a:br>
            <a:r>
              <a:rPr lang="ru-RU" sz="9600" dirty="0" smtClean="0"/>
              <a:t>атмосфера</a:t>
            </a:r>
          </a:p>
        </p:txBody>
      </p:sp>
      <p:pic>
        <p:nvPicPr>
          <p:cNvPr id="4100" name="Picture 6" descr="AG00435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2145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un_tu4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00063"/>
            <a:ext cx="3071813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37R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071688"/>
            <a:ext cx="26828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AG00315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16478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6" name="Picture 2" descr="Картинка 11 из 11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9600" dirty="0" smtClean="0"/>
              <a:t>Гроза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258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6600" b="1" i="1" dirty="0" smtClean="0"/>
              <a:t>Атмосферное явление, при котором возникают  молнии и гром</a:t>
            </a:r>
            <a:endParaRPr lang="ru-RU" sz="6600" b="1" i="1" dirty="0"/>
          </a:p>
        </p:txBody>
      </p:sp>
      <p:pic>
        <p:nvPicPr>
          <p:cNvPr id="4" name="Picture 24" descr="nature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14313"/>
            <a:ext cx="261937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4" name="Picture 2" descr="Картинка 1 из 1050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388" name="Picture 2" descr="Картинка 7 из 1050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2" name="Picture 2" descr="Картинка 4 из 1050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9600" dirty="0" smtClean="0"/>
              <a:t>Молния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6000" b="1" i="1" dirty="0" smtClean="0"/>
              <a:t>Сильный электрический разряд между облаками  или между облаком и земной поверхностью</a:t>
            </a:r>
            <a:endParaRPr lang="ru-RU" sz="6000" b="1" i="1" dirty="0"/>
          </a:p>
        </p:txBody>
      </p:sp>
      <p:pic>
        <p:nvPicPr>
          <p:cNvPr id="18436" name="Picture 7" descr="C:\Documents and Settings\User\Рабочий стол\анимация\анимация 2\природа\8106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63" y="0"/>
            <a:ext cx="23574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60" name="Picture 2" descr="http://img-fotki.yandex.ru/get/4/camodd.0/0_250e_d3aabbce_-1-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4" name="Picture 2" descr="Картинка 5 из 1784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08" name="Picture 2" descr="Картинка 7 из 1784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9600" dirty="0" smtClean="0"/>
              <a:t>Гололед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6000" b="1" i="1" dirty="0" smtClean="0"/>
              <a:t>Ледяная корка на земной поверхности</a:t>
            </a:r>
            <a:endParaRPr lang="ru-RU" sz="6000" b="1" i="1" dirty="0"/>
          </a:p>
        </p:txBody>
      </p:sp>
      <p:pic>
        <p:nvPicPr>
          <p:cNvPr id="21508" name="Picture 2" descr="Картинка 6 из 115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633788"/>
            <a:ext cx="4286250" cy="322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C:\Documents and Settings\User\Рабочий стол\анимация\анимация 2\природа\8477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3"/>
            <a:ext cx="150018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9600" dirty="0" smtClean="0"/>
              <a:t>Засуха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pPr algn="ctr">
              <a:defRPr/>
            </a:pPr>
            <a:r>
              <a:rPr lang="ru-RU" sz="4800" b="1" i="1" dirty="0" smtClean="0"/>
              <a:t>Возникает при длительном недостатке атмосферных осадков и высокой температуре воздуха</a:t>
            </a:r>
            <a:endParaRPr lang="ru-RU" sz="4800" b="1" i="1" dirty="0"/>
          </a:p>
        </p:txBody>
      </p:sp>
      <p:pic>
        <p:nvPicPr>
          <p:cNvPr id="5124" name="Picture 6" descr="AG00433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6" name="Picture 2" descr="Картинка 7 из 115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785794"/>
            <a:ext cx="8501122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Воздействие человека 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атмосферу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14313" y="3357563"/>
          <a:ext cx="2408237" cy="3427412"/>
        </p:xfrm>
        <a:graphic>
          <a:graphicData uri="http://schemas.openxmlformats.org/presentationml/2006/ole">
            <p:oleObj spid="_x0000_s1029" name="Clip" r:id="rId3" imgW="3848100" imgH="5478463" progId="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pPr>
              <a:defRPr/>
            </a:pPr>
            <a:r>
              <a:rPr lang="ru-RU" sz="7200" dirty="0" smtClean="0"/>
              <a:t>Промышленные</a:t>
            </a:r>
            <a:br>
              <a:rPr lang="ru-RU" sz="7200" dirty="0" smtClean="0"/>
            </a:br>
            <a:r>
              <a:rPr lang="ru-RU" sz="7200" dirty="0" smtClean="0"/>
              <a:t>предприятия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4580" name="Picture 5" descr="Картинка 27 из 742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428868"/>
            <a:ext cx="5505450" cy="4132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1" name="Picture 2" descr="Картинка 3 из 129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14686"/>
            <a:ext cx="3571875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dirty="0" smtClean="0"/>
              <a:t>Транспорт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5604" name="Picture 2" descr="Картинка 15 из 12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4667250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Картинка 4 из 46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7" y="1455778"/>
            <a:ext cx="5143504" cy="342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dirty="0" smtClean="0"/>
              <a:t>Пожары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Picture 2" descr="Картинка 5 из 5526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77950"/>
            <a:ext cx="7286625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Картинка 8 из 5526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14290"/>
            <a:ext cx="2155999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2" name="Picture 2" descr="Картинка 10 из 5526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8676" name="Picture 2" descr="Картинка 1 из 5526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>
              <a:defRPr/>
            </a:pPr>
            <a:r>
              <a:rPr lang="ru-RU" sz="6600" dirty="0" smtClean="0"/>
              <a:t>Тепловые</a:t>
            </a:r>
            <a:br>
              <a:rPr lang="ru-RU" sz="6600" dirty="0" smtClean="0"/>
            </a:br>
            <a:r>
              <a:rPr lang="ru-RU" sz="6600" dirty="0" smtClean="0"/>
              <a:t>электростанции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2686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9700" name="Picture 2" descr="Картинка 12 из 24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928802"/>
            <a:ext cx="6286500" cy="4719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24" name="Picture 2" descr="Картинка 4 из 24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>
              <a:defRPr/>
            </a:pPr>
            <a:r>
              <a:rPr lang="ru-RU" sz="6600" dirty="0" smtClean="0"/>
              <a:t>Использование </a:t>
            </a:r>
            <a:br>
              <a:rPr lang="ru-RU" sz="6600" dirty="0" smtClean="0"/>
            </a:br>
            <a:r>
              <a:rPr lang="ru-RU" sz="6600" dirty="0" smtClean="0"/>
              <a:t>удобрений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6972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1748" name="Picture 2" descr="Картинка 43 из 11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214563"/>
            <a:ext cx="3643312" cy="4452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9" name="Picture 2" descr="Картинка 3 из 117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2643188"/>
            <a:ext cx="46863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Засушливые районы мира – </a:t>
            </a:r>
            <a:br>
              <a:rPr lang="ru-RU" dirty="0" smtClean="0"/>
            </a:br>
            <a:r>
              <a:rPr lang="ru-RU" dirty="0" smtClean="0"/>
              <a:t>¼ часть земной суши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71625"/>
            <a:ext cx="7940675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54112"/>
          </a:xfrm>
        </p:spPr>
        <p:txBody>
          <a:bodyPr/>
          <a:lstStyle/>
          <a:p>
            <a:pPr>
              <a:defRPr/>
            </a:pPr>
            <a:r>
              <a:rPr lang="ru-RU" sz="6600" dirty="0" smtClean="0"/>
              <a:t>Бытовые </a:t>
            </a:r>
            <a:br>
              <a:rPr lang="ru-RU" sz="6600" dirty="0" smtClean="0"/>
            </a:br>
            <a:r>
              <a:rPr lang="ru-RU" sz="6600" dirty="0" smtClean="0"/>
              <a:t>химические вещества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2686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2772" name="Picture 9" descr="Картинка 58 из 4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24313"/>
            <a:ext cx="407193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 descr="http://im0-tub.yandex.net/i?id=111992977&amp;tov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57375"/>
            <a:ext cx="32289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3" descr="Картинка 4 из 1129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25"/>
            <a:ext cx="39592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1143000"/>
          </a:xfrm>
        </p:spPr>
        <p:txBody>
          <a:bodyPr/>
          <a:lstStyle/>
          <a:p>
            <a:pPr>
              <a:defRPr/>
            </a:pPr>
            <a:r>
              <a:rPr lang="ru-RU" sz="6600" dirty="0" smtClean="0"/>
              <a:t>Парниковый эффект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3796" name="Picture 5" descr="Картинка 31 из 30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57150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Картинка 57 из 29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428750"/>
            <a:ext cx="31432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4820" name="Picture 2" descr="Картинка 3 из 30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172" name="Picture 4" descr="Картинка 1 из 55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6" name="Picture 2" descr="Картинка 9 из 55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8196" name="Picture 6" descr="http://i005.radikal.ru/0902/8f/a53c894ee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5259388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4" descr="http://kp.ru/upimg/5a3e8f353c90697f8fa8aa939d18ebfb3dd46ab0/912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071813"/>
            <a:ext cx="4786312" cy="3589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9600" dirty="0" smtClean="0"/>
              <a:t>Ураган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4071938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6000" b="1" i="1" dirty="0" smtClean="0"/>
              <a:t>Мощный атмосферный вихрь, скорость ветра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6000" b="1" i="1" dirty="0" smtClean="0"/>
              <a:t>до 110 м/с</a:t>
            </a:r>
            <a:endParaRPr lang="ru-RU" sz="6000" b="1" i="1" dirty="0"/>
          </a:p>
        </p:txBody>
      </p:sp>
      <p:pic>
        <p:nvPicPr>
          <p:cNvPr id="10244" name="Picture 7" descr="AG00436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588" y="785813"/>
            <a:ext cx="266541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8" name="Picture 2" descr="Картинка 3 из 11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2" name="Picture 2" descr="Картинка 8 из 11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3">
      <a:dk1>
        <a:srgbClr val="2A5400"/>
      </a:dk1>
      <a:lt1>
        <a:srgbClr val="FFFFFF"/>
      </a:lt1>
      <a:dk2>
        <a:srgbClr val="4A9400"/>
      </a:dk2>
      <a:lt2>
        <a:srgbClr val="BAE8BA"/>
      </a:lt2>
      <a:accent1>
        <a:srgbClr val="33CC33"/>
      </a:accent1>
      <a:accent2>
        <a:srgbClr val="99CC00"/>
      </a:accent2>
      <a:accent3>
        <a:srgbClr val="B1C8AA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1105</TotalTime>
  <Words>66</Words>
  <Application>Microsoft Office PowerPoint</Application>
  <PresentationFormat>Экран (4:3)</PresentationFormat>
  <Paragraphs>22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Течение</vt:lpstr>
      <vt:lpstr>Clip</vt:lpstr>
      <vt:lpstr>Человек и атмосфера</vt:lpstr>
      <vt:lpstr>Засуха</vt:lpstr>
      <vt:lpstr>Засушливые районы мира –  ¼ часть земной суши</vt:lpstr>
      <vt:lpstr>Слайд 4</vt:lpstr>
      <vt:lpstr>Слайд 5</vt:lpstr>
      <vt:lpstr>Слайд 6</vt:lpstr>
      <vt:lpstr>Ураган</vt:lpstr>
      <vt:lpstr>Слайд 8</vt:lpstr>
      <vt:lpstr>Слайд 9</vt:lpstr>
      <vt:lpstr>Слайд 10</vt:lpstr>
      <vt:lpstr>Гроза</vt:lpstr>
      <vt:lpstr>Слайд 12</vt:lpstr>
      <vt:lpstr>Слайд 13</vt:lpstr>
      <vt:lpstr>Слайд 14</vt:lpstr>
      <vt:lpstr>Молния</vt:lpstr>
      <vt:lpstr>Слайд 16</vt:lpstr>
      <vt:lpstr>Слайд 17</vt:lpstr>
      <vt:lpstr>Слайд 18</vt:lpstr>
      <vt:lpstr>Гололед</vt:lpstr>
      <vt:lpstr>Слайд 20</vt:lpstr>
      <vt:lpstr>Слайд 21</vt:lpstr>
      <vt:lpstr>Промышленные предприятия</vt:lpstr>
      <vt:lpstr>Транспорт</vt:lpstr>
      <vt:lpstr>Пожары</vt:lpstr>
      <vt:lpstr>Слайд 25</vt:lpstr>
      <vt:lpstr>Слайд 26</vt:lpstr>
      <vt:lpstr>Тепловые электростанции</vt:lpstr>
      <vt:lpstr>Слайд 28</vt:lpstr>
      <vt:lpstr>Использование  удобрений</vt:lpstr>
      <vt:lpstr>Бытовые  химические вещества</vt:lpstr>
      <vt:lpstr>Парниковый эффект</vt:lpstr>
      <vt:lpstr>Слайд 32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29</cp:revision>
  <dcterms:created xsi:type="dcterms:W3CDTF">2009-01-09T20:43:21Z</dcterms:created>
  <dcterms:modified xsi:type="dcterms:W3CDTF">2023-02-11T16:16:15Z</dcterms:modified>
</cp:coreProperties>
</file>