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353C3-D769-4D1D-8256-1863A0CF0EDC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FA57994-969A-40D0-AED8-D209E9730E98}">
      <dgm:prSet phldrT="[Текст]" custT="1"/>
      <dgm:spPr/>
      <dgm:t>
        <a:bodyPr/>
        <a:lstStyle/>
        <a:p>
          <a:r>
            <a:rPr lang="ru-RU" sz="2400" b="1" dirty="0" smtClean="0"/>
            <a:t>Точки зрения появления первого человека</a:t>
          </a:r>
          <a:endParaRPr lang="ru-RU" sz="2400" b="1" dirty="0"/>
        </a:p>
      </dgm:t>
    </dgm:pt>
    <dgm:pt modelId="{6D90CA0B-875A-42A3-A23F-EFC7441FF884}" type="parTrans" cxnId="{0A5D94FA-3B5D-4442-9351-CB1A8E0DF5EB}">
      <dgm:prSet/>
      <dgm:spPr/>
      <dgm:t>
        <a:bodyPr/>
        <a:lstStyle/>
        <a:p>
          <a:endParaRPr lang="ru-RU"/>
        </a:p>
      </dgm:t>
    </dgm:pt>
    <dgm:pt modelId="{6F56C08B-4637-4D9F-9150-32E9613705F0}" type="sibTrans" cxnId="{0A5D94FA-3B5D-4442-9351-CB1A8E0DF5EB}">
      <dgm:prSet/>
      <dgm:spPr/>
      <dgm:t>
        <a:bodyPr/>
        <a:lstStyle/>
        <a:p>
          <a:endParaRPr lang="ru-RU"/>
        </a:p>
      </dgm:t>
    </dgm:pt>
    <dgm:pt modelId="{327B6939-0DF6-4E48-82CA-BB8458FC7975}">
      <dgm:prSet phldrT="[Текст]" custT="1"/>
      <dgm:spPr/>
      <dgm:t>
        <a:bodyPr/>
        <a:lstStyle/>
        <a:p>
          <a:r>
            <a:rPr lang="ru-RU" sz="2400" b="1" dirty="0" smtClean="0"/>
            <a:t>Религиозная</a:t>
          </a:r>
          <a:endParaRPr lang="ru-RU" sz="2400" b="1" dirty="0"/>
        </a:p>
      </dgm:t>
    </dgm:pt>
    <dgm:pt modelId="{B2B2057C-6655-4FF7-8DC4-EA693073E2A3}" type="parTrans" cxnId="{E352B911-1A66-4746-8F8F-4DFAC15FA354}">
      <dgm:prSet/>
      <dgm:spPr/>
      <dgm:t>
        <a:bodyPr/>
        <a:lstStyle/>
        <a:p>
          <a:endParaRPr lang="ru-RU"/>
        </a:p>
      </dgm:t>
    </dgm:pt>
    <dgm:pt modelId="{D9385D9D-A1CE-40AF-A9EC-38FCFA6008B2}" type="sibTrans" cxnId="{E352B911-1A66-4746-8F8F-4DFAC15FA354}">
      <dgm:prSet/>
      <dgm:spPr/>
      <dgm:t>
        <a:bodyPr/>
        <a:lstStyle/>
        <a:p>
          <a:endParaRPr lang="ru-RU"/>
        </a:p>
      </dgm:t>
    </dgm:pt>
    <dgm:pt modelId="{11112E52-55A7-42D0-8AB8-8A81DE8B6537}">
      <dgm:prSet phldrT="[Текст]" custT="1"/>
      <dgm:spPr/>
      <dgm:t>
        <a:bodyPr/>
        <a:lstStyle/>
        <a:p>
          <a:r>
            <a:rPr lang="ru-RU" sz="2400" b="1" dirty="0" smtClean="0"/>
            <a:t>Научная</a:t>
          </a:r>
          <a:endParaRPr lang="ru-RU" sz="2400" b="1" dirty="0"/>
        </a:p>
      </dgm:t>
    </dgm:pt>
    <dgm:pt modelId="{D90245F3-68BF-44E5-911E-3471663A9D07}" type="parTrans" cxnId="{C870F23E-236D-4BBB-A0EB-1389B13ECEA7}">
      <dgm:prSet/>
      <dgm:spPr/>
      <dgm:t>
        <a:bodyPr/>
        <a:lstStyle/>
        <a:p>
          <a:endParaRPr lang="ru-RU"/>
        </a:p>
      </dgm:t>
    </dgm:pt>
    <dgm:pt modelId="{16966408-3C44-4026-84FC-071B4D28B61D}" type="sibTrans" cxnId="{C870F23E-236D-4BBB-A0EB-1389B13ECEA7}">
      <dgm:prSet/>
      <dgm:spPr/>
      <dgm:t>
        <a:bodyPr/>
        <a:lstStyle/>
        <a:p>
          <a:endParaRPr lang="ru-RU"/>
        </a:p>
      </dgm:t>
    </dgm:pt>
    <dgm:pt modelId="{D24C7A40-C431-43A0-BF5A-AB0AEFC1E0D7}" type="pres">
      <dgm:prSet presAssocID="{F8F353C3-D769-4D1D-8256-1863A0CF0E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A0627B-AE08-454A-A3AD-7C1CE7C51897}" type="pres">
      <dgm:prSet presAssocID="{CFA57994-969A-40D0-AED8-D209E9730E98}" presName="hierRoot1" presStyleCnt="0"/>
      <dgm:spPr/>
    </dgm:pt>
    <dgm:pt modelId="{3656C17A-ABF3-45B8-9595-68561C12F0D6}" type="pres">
      <dgm:prSet presAssocID="{CFA57994-969A-40D0-AED8-D209E9730E98}" presName="composite" presStyleCnt="0"/>
      <dgm:spPr/>
    </dgm:pt>
    <dgm:pt modelId="{07024AA6-5F51-4F8D-934F-5AEE2A3CD481}" type="pres">
      <dgm:prSet presAssocID="{CFA57994-969A-40D0-AED8-D209E9730E98}" presName="background" presStyleLbl="node0" presStyleIdx="0" presStyleCnt="1"/>
      <dgm:spPr/>
    </dgm:pt>
    <dgm:pt modelId="{994684CA-B14D-479A-B8CD-45478E6F2356}" type="pres">
      <dgm:prSet presAssocID="{CFA57994-969A-40D0-AED8-D209E9730E98}" presName="text" presStyleLbl="fgAcc0" presStyleIdx="0" presStyleCnt="1" custScaleX="177839" custScaleY="19261" custLinFactNeighborX="-2039" custLinFactNeighborY="-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80B6ED-7ED0-422E-9ACD-CFDCCC28193B}" type="pres">
      <dgm:prSet presAssocID="{CFA57994-969A-40D0-AED8-D209E9730E98}" presName="hierChild2" presStyleCnt="0"/>
      <dgm:spPr/>
    </dgm:pt>
    <dgm:pt modelId="{49A2BC72-2AB0-4CFD-8008-75F9EF9045E9}" type="pres">
      <dgm:prSet presAssocID="{B2B2057C-6655-4FF7-8DC4-EA693073E2A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C890D10-DB4E-42FE-A3A1-BC516294EF15}" type="pres">
      <dgm:prSet presAssocID="{327B6939-0DF6-4E48-82CA-BB8458FC7975}" presName="hierRoot2" presStyleCnt="0"/>
      <dgm:spPr/>
    </dgm:pt>
    <dgm:pt modelId="{A8717494-4BBC-4F7B-9782-87664B179C42}" type="pres">
      <dgm:prSet presAssocID="{327B6939-0DF6-4E48-82CA-BB8458FC7975}" presName="composite2" presStyleCnt="0"/>
      <dgm:spPr/>
    </dgm:pt>
    <dgm:pt modelId="{4468FED2-B1A0-40AE-BB46-B8B860618828}" type="pres">
      <dgm:prSet presAssocID="{327B6939-0DF6-4E48-82CA-BB8458FC7975}" presName="background2" presStyleLbl="node2" presStyleIdx="0" presStyleCnt="2"/>
      <dgm:spPr/>
    </dgm:pt>
    <dgm:pt modelId="{21888304-848B-463B-90D5-6FE93C88948A}" type="pres">
      <dgm:prSet presAssocID="{327B6939-0DF6-4E48-82CA-BB8458FC7975}" presName="text2" presStyleLbl="fgAcc2" presStyleIdx="0" presStyleCnt="2" custScaleX="78936" custScaleY="18930" custLinFactNeighborX="-2361" custLinFactNeighborY="-16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F1E35-2ABF-4009-8BD6-228378EEFD2F}" type="pres">
      <dgm:prSet presAssocID="{327B6939-0DF6-4E48-82CA-BB8458FC7975}" presName="hierChild3" presStyleCnt="0"/>
      <dgm:spPr/>
    </dgm:pt>
    <dgm:pt modelId="{CAED67CD-8964-4EBB-9FB5-7EB7D94C36B2}" type="pres">
      <dgm:prSet presAssocID="{D90245F3-68BF-44E5-911E-3471663A9D0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86C9A97-513F-4732-ACF8-7D3992C6AF1A}" type="pres">
      <dgm:prSet presAssocID="{11112E52-55A7-42D0-8AB8-8A81DE8B6537}" presName="hierRoot2" presStyleCnt="0"/>
      <dgm:spPr/>
    </dgm:pt>
    <dgm:pt modelId="{7D6B818F-5465-42D6-A64C-4803B0CC1329}" type="pres">
      <dgm:prSet presAssocID="{11112E52-55A7-42D0-8AB8-8A81DE8B6537}" presName="composite2" presStyleCnt="0"/>
      <dgm:spPr/>
    </dgm:pt>
    <dgm:pt modelId="{D6D1F049-F51A-40CA-AA37-D8C2FB9CB265}" type="pres">
      <dgm:prSet presAssocID="{11112E52-55A7-42D0-8AB8-8A81DE8B6537}" presName="background2" presStyleLbl="node2" presStyleIdx="1" presStyleCnt="2"/>
      <dgm:spPr/>
    </dgm:pt>
    <dgm:pt modelId="{A2812653-C5AD-4AC5-935D-0D949ECBBD32}" type="pres">
      <dgm:prSet presAssocID="{11112E52-55A7-42D0-8AB8-8A81DE8B6537}" presName="text2" presStyleLbl="fgAcc2" presStyleIdx="1" presStyleCnt="2" custScaleX="91393" custScaleY="21405" custLinFactNeighborX="5134" custLinFactNeighborY="-18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04B690-22C4-449B-A8A9-852070CFF6B3}" type="pres">
      <dgm:prSet presAssocID="{11112E52-55A7-42D0-8AB8-8A81DE8B6537}" presName="hierChild3" presStyleCnt="0"/>
      <dgm:spPr/>
    </dgm:pt>
  </dgm:ptLst>
  <dgm:cxnLst>
    <dgm:cxn modelId="{E352B911-1A66-4746-8F8F-4DFAC15FA354}" srcId="{CFA57994-969A-40D0-AED8-D209E9730E98}" destId="{327B6939-0DF6-4E48-82CA-BB8458FC7975}" srcOrd="0" destOrd="0" parTransId="{B2B2057C-6655-4FF7-8DC4-EA693073E2A3}" sibTransId="{D9385D9D-A1CE-40AF-A9EC-38FCFA6008B2}"/>
    <dgm:cxn modelId="{F7B3A2C2-36AA-4ECD-9442-BA361BE44700}" type="presOf" srcId="{CFA57994-969A-40D0-AED8-D209E9730E98}" destId="{994684CA-B14D-479A-B8CD-45478E6F2356}" srcOrd="0" destOrd="0" presId="urn:microsoft.com/office/officeart/2005/8/layout/hierarchy1"/>
    <dgm:cxn modelId="{35302F01-9577-481B-B75A-51DCF47E242F}" type="presOf" srcId="{327B6939-0DF6-4E48-82CA-BB8458FC7975}" destId="{21888304-848B-463B-90D5-6FE93C88948A}" srcOrd="0" destOrd="0" presId="urn:microsoft.com/office/officeart/2005/8/layout/hierarchy1"/>
    <dgm:cxn modelId="{D5598D29-85FA-4485-A488-3E61B56DB833}" type="presOf" srcId="{11112E52-55A7-42D0-8AB8-8A81DE8B6537}" destId="{A2812653-C5AD-4AC5-935D-0D949ECBBD32}" srcOrd="0" destOrd="0" presId="urn:microsoft.com/office/officeart/2005/8/layout/hierarchy1"/>
    <dgm:cxn modelId="{1FD97948-0187-44CD-BA83-5C1680165F21}" type="presOf" srcId="{F8F353C3-D769-4D1D-8256-1863A0CF0EDC}" destId="{D24C7A40-C431-43A0-BF5A-AB0AEFC1E0D7}" srcOrd="0" destOrd="0" presId="urn:microsoft.com/office/officeart/2005/8/layout/hierarchy1"/>
    <dgm:cxn modelId="{855119D1-27C5-4804-B99E-A28E4A962060}" type="presOf" srcId="{B2B2057C-6655-4FF7-8DC4-EA693073E2A3}" destId="{49A2BC72-2AB0-4CFD-8008-75F9EF9045E9}" srcOrd="0" destOrd="0" presId="urn:microsoft.com/office/officeart/2005/8/layout/hierarchy1"/>
    <dgm:cxn modelId="{AC8C510D-4F1B-4DA8-9EB2-D903345196F2}" type="presOf" srcId="{D90245F3-68BF-44E5-911E-3471663A9D07}" destId="{CAED67CD-8964-4EBB-9FB5-7EB7D94C36B2}" srcOrd="0" destOrd="0" presId="urn:microsoft.com/office/officeart/2005/8/layout/hierarchy1"/>
    <dgm:cxn modelId="{C870F23E-236D-4BBB-A0EB-1389B13ECEA7}" srcId="{CFA57994-969A-40D0-AED8-D209E9730E98}" destId="{11112E52-55A7-42D0-8AB8-8A81DE8B6537}" srcOrd="1" destOrd="0" parTransId="{D90245F3-68BF-44E5-911E-3471663A9D07}" sibTransId="{16966408-3C44-4026-84FC-071B4D28B61D}"/>
    <dgm:cxn modelId="{0A5D94FA-3B5D-4442-9351-CB1A8E0DF5EB}" srcId="{F8F353C3-D769-4D1D-8256-1863A0CF0EDC}" destId="{CFA57994-969A-40D0-AED8-D209E9730E98}" srcOrd="0" destOrd="0" parTransId="{6D90CA0B-875A-42A3-A23F-EFC7441FF884}" sibTransId="{6F56C08B-4637-4D9F-9150-32E9613705F0}"/>
    <dgm:cxn modelId="{3F4D3D88-8912-4F40-A89C-B4D90461A2F6}" type="presParOf" srcId="{D24C7A40-C431-43A0-BF5A-AB0AEFC1E0D7}" destId="{8EA0627B-AE08-454A-A3AD-7C1CE7C51897}" srcOrd="0" destOrd="0" presId="urn:microsoft.com/office/officeart/2005/8/layout/hierarchy1"/>
    <dgm:cxn modelId="{27C135B4-0C83-44FD-A568-EE07C3784AE3}" type="presParOf" srcId="{8EA0627B-AE08-454A-A3AD-7C1CE7C51897}" destId="{3656C17A-ABF3-45B8-9595-68561C12F0D6}" srcOrd="0" destOrd="0" presId="urn:microsoft.com/office/officeart/2005/8/layout/hierarchy1"/>
    <dgm:cxn modelId="{BD406672-E74B-4F24-9443-74AD4C1B25F1}" type="presParOf" srcId="{3656C17A-ABF3-45B8-9595-68561C12F0D6}" destId="{07024AA6-5F51-4F8D-934F-5AEE2A3CD481}" srcOrd="0" destOrd="0" presId="urn:microsoft.com/office/officeart/2005/8/layout/hierarchy1"/>
    <dgm:cxn modelId="{C5F5D7A0-160B-45AB-AEA1-BB948AE7CB8C}" type="presParOf" srcId="{3656C17A-ABF3-45B8-9595-68561C12F0D6}" destId="{994684CA-B14D-479A-B8CD-45478E6F2356}" srcOrd="1" destOrd="0" presId="urn:microsoft.com/office/officeart/2005/8/layout/hierarchy1"/>
    <dgm:cxn modelId="{7396D023-6442-4702-B34E-B0EBFE60E30C}" type="presParOf" srcId="{8EA0627B-AE08-454A-A3AD-7C1CE7C51897}" destId="{5280B6ED-7ED0-422E-9ACD-CFDCCC28193B}" srcOrd="1" destOrd="0" presId="urn:microsoft.com/office/officeart/2005/8/layout/hierarchy1"/>
    <dgm:cxn modelId="{A7F4BEA6-9D26-4A1A-9423-4C8F7601B804}" type="presParOf" srcId="{5280B6ED-7ED0-422E-9ACD-CFDCCC28193B}" destId="{49A2BC72-2AB0-4CFD-8008-75F9EF9045E9}" srcOrd="0" destOrd="0" presId="urn:microsoft.com/office/officeart/2005/8/layout/hierarchy1"/>
    <dgm:cxn modelId="{22E68A01-A2A1-4C32-8EE0-CF2DA4AACE9A}" type="presParOf" srcId="{5280B6ED-7ED0-422E-9ACD-CFDCCC28193B}" destId="{2C890D10-DB4E-42FE-A3A1-BC516294EF15}" srcOrd="1" destOrd="0" presId="urn:microsoft.com/office/officeart/2005/8/layout/hierarchy1"/>
    <dgm:cxn modelId="{A5E563B0-EEF8-4D19-9A76-06CC6934F676}" type="presParOf" srcId="{2C890D10-DB4E-42FE-A3A1-BC516294EF15}" destId="{A8717494-4BBC-4F7B-9782-87664B179C42}" srcOrd="0" destOrd="0" presId="urn:microsoft.com/office/officeart/2005/8/layout/hierarchy1"/>
    <dgm:cxn modelId="{98EBAF0A-2037-4CBD-862D-781CA110C4C0}" type="presParOf" srcId="{A8717494-4BBC-4F7B-9782-87664B179C42}" destId="{4468FED2-B1A0-40AE-BB46-B8B860618828}" srcOrd="0" destOrd="0" presId="urn:microsoft.com/office/officeart/2005/8/layout/hierarchy1"/>
    <dgm:cxn modelId="{14919D33-01EF-4EC0-B915-5BEF1A10DD04}" type="presParOf" srcId="{A8717494-4BBC-4F7B-9782-87664B179C42}" destId="{21888304-848B-463B-90D5-6FE93C88948A}" srcOrd="1" destOrd="0" presId="urn:microsoft.com/office/officeart/2005/8/layout/hierarchy1"/>
    <dgm:cxn modelId="{2DAD5A62-36EF-4C07-868A-9E1575DB9EEC}" type="presParOf" srcId="{2C890D10-DB4E-42FE-A3A1-BC516294EF15}" destId="{CE4F1E35-2ABF-4009-8BD6-228378EEFD2F}" srcOrd="1" destOrd="0" presId="urn:microsoft.com/office/officeart/2005/8/layout/hierarchy1"/>
    <dgm:cxn modelId="{C221AEC4-67D0-4074-AAA0-133B27EC7D83}" type="presParOf" srcId="{5280B6ED-7ED0-422E-9ACD-CFDCCC28193B}" destId="{CAED67CD-8964-4EBB-9FB5-7EB7D94C36B2}" srcOrd="2" destOrd="0" presId="urn:microsoft.com/office/officeart/2005/8/layout/hierarchy1"/>
    <dgm:cxn modelId="{AE886A8E-8CDA-4FF6-9F73-115D7C7B78FF}" type="presParOf" srcId="{5280B6ED-7ED0-422E-9ACD-CFDCCC28193B}" destId="{086C9A97-513F-4732-ACF8-7D3992C6AF1A}" srcOrd="3" destOrd="0" presId="urn:microsoft.com/office/officeart/2005/8/layout/hierarchy1"/>
    <dgm:cxn modelId="{827B1308-B906-491A-8D3E-D391E1DF1353}" type="presParOf" srcId="{086C9A97-513F-4732-ACF8-7D3992C6AF1A}" destId="{7D6B818F-5465-42D6-A64C-4803B0CC1329}" srcOrd="0" destOrd="0" presId="urn:microsoft.com/office/officeart/2005/8/layout/hierarchy1"/>
    <dgm:cxn modelId="{55F4D714-D7FE-4E8D-A7FF-EDD4F4AE11CE}" type="presParOf" srcId="{7D6B818F-5465-42D6-A64C-4803B0CC1329}" destId="{D6D1F049-F51A-40CA-AA37-D8C2FB9CB265}" srcOrd="0" destOrd="0" presId="urn:microsoft.com/office/officeart/2005/8/layout/hierarchy1"/>
    <dgm:cxn modelId="{9608FAAD-D0AB-4035-A317-E015A90E9A74}" type="presParOf" srcId="{7D6B818F-5465-42D6-A64C-4803B0CC1329}" destId="{A2812653-C5AD-4AC5-935D-0D949ECBBD32}" srcOrd="1" destOrd="0" presId="urn:microsoft.com/office/officeart/2005/8/layout/hierarchy1"/>
    <dgm:cxn modelId="{0F18A7F6-E372-4C50-9409-2C7CF9CA8AEA}" type="presParOf" srcId="{086C9A97-513F-4732-ACF8-7D3992C6AF1A}" destId="{8E04B690-22C4-449B-A8A9-852070CFF6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BED92-8927-497C-8381-8D3B8A6FFA5D}" type="doc">
      <dgm:prSet loTypeId="urn:microsoft.com/office/officeart/2005/8/layout/hierarchy1" loCatId="hierarchy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1070D26-6D0D-4780-B3F0-4726A86DE5A2}" type="pres">
      <dgm:prSet presAssocID="{EC2BED92-8927-497C-8381-8D3B8A6FFA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5FCB25F7-2D22-464A-8FAB-33D2F1902241}" type="presOf" srcId="{EC2BED92-8927-497C-8381-8D3B8A6FFA5D}" destId="{81070D26-6D0D-4780-B3F0-4726A86DE5A2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ED67CD-8964-4EBB-9FB5-7EB7D94C36B2}">
      <dsp:nvSpPr>
        <dsp:cNvPr id="0" name=""/>
        <dsp:cNvSpPr/>
      </dsp:nvSpPr>
      <dsp:spPr>
        <a:xfrm>
          <a:off x="4033103" y="574016"/>
          <a:ext cx="2254200" cy="76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779"/>
              </a:lnTo>
              <a:lnTo>
                <a:pt x="2254200" y="364779"/>
              </a:lnTo>
              <a:lnTo>
                <a:pt x="2254200" y="760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2BC72-2AB0-4CFD-8008-75F9EF9045E9}">
      <dsp:nvSpPr>
        <dsp:cNvPr id="0" name=""/>
        <dsp:cNvSpPr/>
      </dsp:nvSpPr>
      <dsp:spPr>
        <a:xfrm>
          <a:off x="1591207" y="574016"/>
          <a:ext cx="2441895" cy="804498"/>
        </a:xfrm>
        <a:custGeom>
          <a:avLst/>
          <a:gdLst/>
          <a:ahLst/>
          <a:cxnLst/>
          <a:rect l="0" t="0" r="0" b="0"/>
          <a:pathLst>
            <a:path>
              <a:moveTo>
                <a:pt x="2441895" y="0"/>
              </a:moveTo>
              <a:lnTo>
                <a:pt x="2441895" y="408531"/>
              </a:lnTo>
              <a:lnTo>
                <a:pt x="0" y="408531"/>
              </a:lnTo>
              <a:lnTo>
                <a:pt x="0" y="8044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24AA6-5F51-4F8D-934F-5AEE2A3CD481}">
      <dsp:nvSpPr>
        <dsp:cNvPr id="0" name=""/>
        <dsp:cNvSpPr/>
      </dsp:nvSpPr>
      <dsp:spPr>
        <a:xfrm>
          <a:off x="232409" y="51237"/>
          <a:ext cx="7601387" cy="522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4684CA-B14D-479A-B8CD-45478E6F2356}">
      <dsp:nvSpPr>
        <dsp:cNvPr id="0" name=""/>
        <dsp:cNvSpPr/>
      </dsp:nvSpPr>
      <dsp:spPr>
        <a:xfrm>
          <a:off x="707332" y="502414"/>
          <a:ext cx="7601387" cy="522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Точки зрения появления первого человека</a:t>
          </a:r>
          <a:endParaRPr lang="ru-RU" sz="2400" b="1" kern="1200" dirty="0"/>
        </a:p>
      </dsp:txBody>
      <dsp:txXfrm>
        <a:off x="707332" y="502414"/>
        <a:ext cx="7601387" cy="522779"/>
      </dsp:txXfrm>
    </dsp:sp>
    <dsp:sp modelId="{4468FED2-B1A0-40AE-BB46-B8B860618828}">
      <dsp:nvSpPr>
        <dsp:cNvPr id="0" name=""/>
        <dsp:cNvSpPr/>
      </dsp:nvSpPr>
      <dsp:spPr>
        <a:xfrm>
          <a:off x="-95776" y="1378515"/>
          <a:ext cx="3373968" cy="5137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888304-848B-463B-90D5-6FE93C88948A}">
      <dsp:nvSpPr>
        <dsp:cNvPr id="0" name=""/>
        <dsp:cNvSpPr/>
      </dsp:nvSpPr>
      <dsp:spPr>
        <a:xfrm>
          <a:off x="379146" y="1829692"/>
          <a:ext cx="3373968" cy="513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Религиозная</a:t>
          </a:r>
          <a:endParaRPr lang="ru-RU" sz="2400" b="1" kern="1200" dirty="0"/>
        </a:p>
      </dsp:txBody>
      <dsp:txXfrm>
        <a:off x="379146" y="1829692"/>
        <a:ext cx="3373968" cy="513795"/>
      </dsp:txXfrm>
    </dsp:sp>
    <dsp:sp modelId="{D6D1F049-F51A-40CA-AA37-D8C2FB9CB265}">
      <dsp:nvSpPr>
        <dsp:cNvPr id="0" name=""/>
        <dsp:cNvSpPr/>
      </dsp:nvSpPr>
      <dsp:spPr>
        <a:xfrm>
          <a:off x="4334094" y="1334762"/>
          <a:ext cx="3906418" cy="5809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12653-C5AD-4AC5-935D-0D949ECBBD32}">
      <dsp:nvSpPr>
        <dsp:cNvPr id="0" name=""/>
        <dsp:cNvSpPr/>
      </dsp:nvSpPr>
      <dsp:spPr>
        <a:xfrm>
          <a:off x="4809017" y="1785939"/>
          <a:ext cx="3906418" cy="580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Научная</a:t>
          </a:r>
          <a:endParaRPr lang="ru-RU" sz="2400" b="1" kern="1200" dirty="0"/>
        </a:p>
      </dsp:txBody>
      <dsp:txXfrm>
        <a:off x="4809017" y="1785939"/>
        <a:ext cx="3906418" cy="5809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4B3CD-B7E1-4DF1-BEA1-9B375B08C359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7D545-0632-486A-B86A-26902DDEE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7D545-0632-486A-B86A-26902DDEE9B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3440AC-27EC-4F15-9158-C935C4A41AAA}" type="datetimeFigureOut">
              <a:rPr lang="ru-RU" smtClean="0"/>
              <a:pPr/>
              <a:t>пт 03.02.23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FD730A-8CBC-4DE3-A18C-B220F7DE7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hist-world.com/" TargetMode="External"/><Relationship Id="rId13" Type="http://schemas.openxmlformats.org/officeDocument/2006/relationships/hyperlink" Target="http://&#1082;-&#1103;.&#1088;&#1092;/" TargetMode="External"/><Relationship Id="rId3" Type="http://schemas.openxmlformats.org/officeDocument/2006/relationships/hyperlink" Target="https://inforesist.org/" TargetMode="External"/><Relationship Id="rId7" Type="http://schemas.openxmlformats.org/officeDocument/2006/relationships/hyperlink" Target="http://www.razlib.ru/" TargetMode="External"/><Relationship Id="rId12" Type="http://schemas.openxmlformats.org/officeDocument/2006/relationships/hyperlink" Target="https://knigolis.ru/" TargetMode="External"/><Relationship Id="rId2" Type="http://schemas.openxmlformats.org/officeDocument/2006/relationships/hyperlink" Target="https://avatars.mds.yandex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unt-dogs.ru/" TargetMode="External"/><Relationship Id="rId11" Type="http://schemas.openxmlformats.org/officeDocument/2006/relationships/hyperlink" Target="https://nauchforum.ru/" TargetMode="External"/><Relationship Id="rId5" Type="http://schemas.openxmlformats.org/officeDocument/2006/relationships/hyperlink" Target="https://vistanews.ru/uploads/posts/2018-07/1532180364_a010285.v1.jpg" TargetMode="External"/><Relationship Id="rId10" Type="http://schemas.openxmlformats.org/officeDocument/2006/relationships/hyperlink" Target="http://history-thema.com/" TargetMode="External"/><Relationship Id="rId4" Type="http://schemas.openxmlformats.org/officeDocument/2006/relationships/hyperlink" Target="http://mozgokratia.ru/" TargetMode="External"/><Relationship Id="rId9" Type="http://schemas.openxmlformats.org/officeDocument/2006/relationships/hyperlink" Target="https://pressa.tv/" TargetMode="External"/><Relationship Id="rId14" Type="http://schemas.openxmlformats.org/officeDocument/2006/relationships/hyperlink" Target="https://newpackfon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142984"/>
            <a:ext cx="807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люди заселяли Землю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571744"/>
            <a:ext cx="2469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География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 класс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9297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Цели урока:</a:t>
            </a:r>
          </a:p>
          <a:p>
            <a:endParaRPr lang="ru-RU" sz="44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ÿ"/>
            </a:pPr>
            <a:r>
              <a:rPr lang="ru-RU" sz="3200" b="1" dirty="0" smtClean="0">
                <a:solidFill>
                  <a:srgbClr val="C00000"/>
                </a:solidFill>
              </a:rPr>
              <a:t>как появился человек и почему люди </a:t>
            </a:r>
          </a:p>
          <a:p>
            <a:pPr>
              <a:buClr>
                <a:srgbClr val="C00000"/>
              </a:buClr>
            </a:pP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  осваивали Землю;</a:t>
            </a:r>
          </a:p>
          <a:p>
            <a:pPr>
              <a:buClr>
                <a:srgbClr val="C00000"/>
              </a:buClr>
              <a:buFont typeface="Wingdings" pitchFamily="2" charset="2"/>
              <a:buChar char="ÿ"/>
            </a:pPr>
            <a:r>
              <a:rPr lang="ru-RU" sz="3200" b="1" dirty="0" smtClean="0">
                <a:solidFill>
                  <a:srgbClr val="C00000"/>
                </a:solidFill>
              </a:rPr>
              <a:t> как возникло земледелие и животноводство;</a:t>
            </a:r>
          </a:p>
          <a:p>
            <a:pPr>
              <a:buClr>
                <a:srgbClr val="C00000"/>
              </a:buClr>
              <a:buFont typeface="Wingdings" pitchFamily="2" charset="2"/>
              <a:buChar char="ÿ"/>
            </a:pP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как люди приспосабливались к различной</a:t>
            </a:r>
          </a:p>
          <a:p>
            <a:pPr>
              <a:buClr>
                <a:srgbClr val="C00000"/>
              </a:buClr>
            </a:pP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   окружающей среде.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871543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500034" y="3143248"/>
          <a:ext cx="4071966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3143248"/>
            <a:ext cx="4267200" cy="18669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2214546" y="2643182"/>
            <a:ext cx="285752" cy="42862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86578" y="2643182"/>
            <a:ext cx="285752" cy="42862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143512"/>
            <a:ext cx="42636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/>
              <a:t>Первым человеком на Земле  был Адам,</a:t>
            </a:r>
          </a:p>
          <a:p>
            <a:pPr lvl="0" algn="ctr"/>
            <a:r>
              <a:rPr lang="ru-RU" b="1" dirty="0" smtClean="0"/>
              <a:t>сотворенный Богом на шестой день  </a:t>
            </a:r>
          </a:p>
          <a:p>
            <a:pPr lvl="0" algn="ctr"/>
            <a:r>
              <a:rPr lang="ru-RU" b="1" dirty="0" smtClean="0"/>
              <a:t>Сотворения мира 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143248"/>
            <a:ext cx="247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Фреска Микеланджело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4942" y="3143248"/>
            <a:ext cx="3624258" cy="185738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072066" y="5214950"/>
            <a:ext cx="3996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Ученые считают, что человек появился  в Восточной Африке и Юго-Восточной Азии 30-40 тысяч лет назад.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ozgokratia.ru/wp-content/uploads/2017/12/image01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8572560" cy="55007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1357290" y="4071942"/>
            <a:ext cx="571504" cy="500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14678" y="3429000"/>
            <a:ext cx="571504" cy="500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0"/>
            <a:ext cx="7618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Пути расселения людей по Земле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7618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Присваивающее производство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000232" y="642918"/>
            <a:ext cx="285752" cy="42862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16000" contrast="23000"/>
          </a:blip>
          <a:srcRect/>
          <a:stretch>
            <a:fillRect/>
          </a:stretch>
        </p:blipFill>
        <p:spPr bwMode="auto">
          <a:xfrm>
            <a:off x="571472" y="1142984"/>
            <a:ext cx="3712089" cy="264320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00504"/>
            <a:ext cx="7143800" cy="264089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8442" name="Picture 10" descr="http://www.razlib.ru/nauchnaja_literatura_prochee/zhizn_drevnego_cheloveka/i_004.jpg"/>
          <p:cNvPicPr>
            <a:picLocks noChangeAspect="1" noChangeArrowheads="1"/>
          </p:cNvPicPr>
          <p:nvPr/>
        </p:nvPicPr>
        <p:blipFill>
          <a:blip r:embed="rId4" cstate="print">
            <a:lum bright="14000" contrast="43000"/>
          </a:blip>
          <a:srcRect/>
          <a:stretch>
            <a:fillRect/>
          </a:stretch>
        </p:blipFill>
        <p:spPr bwMode="auto">
          <a:xfrm>
            <a:off x="4786314" y="1142984"/>
            <a:ext cx="3770922" cy="26432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2" name="Стрелка вниз 11"/>
          <p:cNvSpPr/>
          <p:nvPr/>
        </p:nvSpPr>
        <p:spPr>
          <a:xfrm>
            <a:off x="6286512" y="642918"/>
            <a:ext cx="285752" cy="42862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29124" y="3429000"/>
            <a:ext cx="285752" cy="42862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1214422"/>
            <a:ext cx="744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Охота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1142984"/>
            <a:ext cx="1765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Собирательство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6143644"/>
            <a:ext cx="1486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Рыболовство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929330"/>
            <a:ext cx="8330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Рост  населения  и  поиск  новых  источников  существования  заставляли  людей</a:t>
            </a:r>
          </a:p>
          <a:p>
            <a:pPr lvl="0"/>
            <a:r>
              <a:rPr lang="ru-RU" b="1" dirty="0" smtClean="0"/>
              <a:t>заселять  новые  земли.</a:t>
            </a:r>
            <a:endParaRPr lang="ru-RU" b="1" dirty="0"/>
          </a:p>
        </p:txBody>
      </p:sp>
      <p:pic>
        <p:nvPicPr>
          <p:cNvPr id="4" name="Рисунок 3" descr="https://nauchforum.ru/sites/default/files/illustrations/2013_10_23_StudSocial/Patova.files/image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5011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blio.giuvus.ru/biblio/archive/capica_skolko/mages/7.gif"/>
          <p:cNvPicPr/>
          <p:nvPr/>
        </p:nvPicPr>
        <p:blipFill>
          <a:blip r:embed="rId3" cstate="print"/>
          <a:srcRect b="8383"/>
          <a:stretch>
            <a:fillRect/>
          </a:stretch>
        </p:blipFill>
        <p:spPr bwMode="auto">
          <a:xfrm>
            <a:off x="1500166" y="2214554"/>
            <a:ext cx="642942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7618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Производящее  хозяйство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b="5289"/>
          <a:stretch>
            <a:fillRect/>
          </a:stretch>
        </p:blipFill>
        <p:spPr bwMode="auto">
          <a:xfrm>
            <a:off x="714348" y="1214422"/>
            <a:ext cx="3695696" cy="217423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1508" name="Picture 4" descr="https://pressa.tv/uploads/posts/2018-09/thumbs/153656765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876"/>
            <a:ext cx="3714776" cy="23574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1510" name="Picture 6" descr="http://www.historie.ru/uploads/jmgallery/39/0619187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2"/>
            <a:ext cx="3500462" cy="21431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1512" name="Picture 8" descr="http://history-thema.com/wp-content/uploads/2015/04/drevnyaya-koro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71876"/>
            <a:ext cx="3515502" cy="23574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1214422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Земледелие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1214422"/>
            <a:ext cx="1524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Скотоводство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143108" y="642918"/>
            <a:ext cx="285752" cy="42862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715140" y="642918"/>
            <a:ext cx="285752" cy="42862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6000768"/>
            <a:ext cx="8243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Постепенно  человек  перешёл  от  собирательства  к  земледелию ,  а   от  охоты</a:t>
            </a:r>
          </a:p>
          <a:p>
            <a:pPr lvl="0"/>
            <a:r>
              <a:rPr lang="ru-RU" b="1" dirty="0" smtClean="0"/>
              <a:t>к животноводству,  и  население  Земли  стало  расти  быстрее.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Приспособления людей к новым природным условиям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688" y="6211669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Осваивая сушу, люди приспосабливались к природным условиям, создавая более совершенные орудия труда, жилища, одежду.</a:t>
            </a:r>
            <a:endParaRPr lang="ru-RU" b="1" dirty="0"/>
          </a:p>
        </p:txBody>
      </p:sp>
      <p:pic>
        <p:nvPicPr>
          <p:cNvPr id="5" name="Рисунок 4" descr="https://knigolis.ru/upload/iblock/459/4592c94a8d54d54b1c35f7800ce5ad36.jpg"/>
          <p:cNvPicPr/>
          <p:nvPr/>
        </p:nvPicPr>
        <p:blipFill>
          <a:blip r:embed="rId2" cstate="print"/>
          <a:srcRect l="1178" t="3031" r="50533" b="62116"/>
          <a:stretch>
            <a:fillRect/>
          </a:stretch>
        </p:blipFill>
        <p:spPr bwMode="auto">
          <a:xfrm>
            <a:off x="1000100" y="2500306"/>
            <a:ext cx="3143272" cy="17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" name="Рисунок 5" descr="https://knigolis.ru/upload/iblock/459/4592c94a8d54d54b1c35f7800ce5ad36.jpg"/>
          <p:cNvPicPr/>
          <p:nvPr/>
        </p:nvPicPr>
        <p:blipFill>
          <a:blip r:embed="rId2" cstate="print"/>
          <a:srcRect l="49546" b="59459"/>
          <a:stretch>
            <a:fillRect/>
          </a:stretch>
        </p:blipFill>
        <p:spPr bwMode="auto">
          <a:xfrm>
            <a:off x="4714876" y="4357694"/>
            <a:ext cx="3143272" cy="17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" name="Рисунок 6" descr="https://knigolis.ru/upload/iblock/459/4592c94a8d54d54b1c35f7800ce5ad36.jpg"/>
          <p:cNvPicPr/>
          <p:nvPr/>
        </p:nvPicPr>
        <p:blipFill>
          <a:blip r:embed="rId2" cstate="print"/>
          <a:srcRect t="42629" r="50454" b="13145"/>
          <a:stretch>
            <a:fillRect/>
          </a:stretch>
        </p:blipFill>
        <p:spPr bwMode="auto">
          <a:xfrm>
            <a:off x="1000100" y="4357694"/>
            <a:ext cx="3143272" cy="17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8" name="Рисунок 7" descr="https://knigolis.ru/upload/iblock/459/4592c94a8d54d54b1c35f7800ce5ad36.jpg"/>
          <p:cNvPicPr/>
          <p:nvPr/>
        </p:nvPicPr>
        <p:blipFill>
          <a:blip r:embed="rId2" cstate="print"/>
          <a:srcRect l="47942" t="40786" b="14987"/>
          <a:stretch>
            <a:fillRect/>
          </a:stretch>
        </p:blipFill>
        <p:spPr bwMode="auto">
          <a:xfrm>
            <a:off x="4714876" y="2500306"/>
            <a:ext cx="3143272" cy="17145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6314" y="2571744"/>
            <a:ext cx="235745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714620"/>
            <a:ext cx="6429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3143272" cy="173906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3143272" cy="17145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54" y="980728"/>
            <a:ext cx="835824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avatars.mds.yandex.net</a:t>
            </a:r>
            <a:r>
              <a:rPr lang="ru-RU" sz="2000" b="1" dirty="0" smtClean="0"/>
              <a:t> </a:t>
            </a:r>
            <a:r>
              <a:rPr lang="ru-RU" sz="2000" b="1" dirty="0" smtClean="0"/>
              <a:t>фреска</a:t>
            </a:r>
          </a:p>
          <a:p>
            <a:r>
              <a:rPr lang="en-US" sz="2000" b="1" dirty="0" smtClean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inforesist.org</a:t>
            </a:r>
            <a:r>
              <a:rPr lang="ru-RU" sz="2000" b="1" dirty="0" smtClean="0"/>
              <a:t> </a:t>
            </a:r>
            <a:r>
              <a:rPr lang="ru-RU" sz="2000" b="1" dirty="0" smtClean="0"/>
              <a:t>человек разумный</a:t>
            </a:r>
          </a:p>
          <a:p>
            <a:r>
              <a:rPr lang="en-US" sz="2000" b="1" dirty="0" smtClean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mozgokratia.ru</a:t>
            </a:r>
            <a:r>
              <a:rPr lang="ru-RU" sz="2000" b="1" dirty="0" smtClean="0"/>
              <a:t> </a:t>
            </a:r>
            <a:r>
              <a:rPr lang="ru-RU" sz="2000" b="1" dirty="0" smtClean="0"/>
              <a:t>карта расселения</a:t>
            </a:r>
          </a:p>
          <a:p>
            <a:r>
              <a:rPr lang="en-US" sz="2000" b="1" dirty="0" smtClean="0">
                <a:hlinkClick r:id="rId5"/>
              </a:rPr>
              <a:t>https://</a:t>
            </a:r>
            <a:r>
              <a:rPr lang="en-US" sz="2000" b="1" dirty="0" smtClean="0">
                <a:hlinkClick r:id="rId5"/>
              </a:rPr>
              <a:t>vistanews.ru</a:t>
            </a:r>
            <a:r>
              <a:rPr lang="ru-RU" sz="2000" b="1" dirty="0" smtClean="0"/>
              <a:t> </a:t>
            </a:r>
            <a:r>
              <a:rPr lang="ru-RU" sz="2000" b="1" dirty="0" smtClean="0"/>
              <a:t>охота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428868"/>
            <a:ext cx="615617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6"/>
              </a:rPr>
              <a:t>http</a:t>
            </a:r>
            <a:r>
              <a:rPr lang="en-US" sz="2000" b="1" dirty="0" smtClean="0">
                <a:hlinkClick r:id="rId6"/>
              </a:rPr>
              <a:t>://www.hunt-dogs.ru</a:t>
            </a:r>
            <a:r>
              <a:rPr lang="ru-RU" sz="2000" b="1" dirty="0" smtClean="0"/>
              <a:t>  рыбалка</a:t>
            </a:r>
            <a:endParaRPr lang="ru-RU" sz="2000" b="1" dirty="0" smtClean="0"/>
          </a:p>
          <a:p>
            <a:r>
              <a:rPr lang="en-US" sz="2000" b="1" dirty="0" smtClean="0">
                <a:hlinkClick r:id="rId7"/>
              </a:rPr>
              <a:t>http://</a:t>
            </a:r>
            <a:r>
              <a:rPr lang="en-US" sz="2000" b="1" dirty="0" smtClean="0">
                <a:hlinkClick r:id="rId7"/>
              </a:rPr>
              <a:t>www.razlib.ru</a:t>
            </a:r>
            <a:r>
              <a:rPr lang="ru-RU" sz="2000" b="1" dirty="0" smtClean="0"/>
              <a:t> </a:t>
            </a:r>
            <a:r>
              <a:rPr lang="ru-RU" sz="2000" b="1" dirty="0" smtClean="0"/>
              <a:t>собирательство</a:t>
            </a:r>
          </a:p>
          <a:p>
            <a:r>
              <a:rPr lang="en-US" sz="2000" b="1" dirty="0" smtClean="0">
                <a:hlinkClick r:id="rId8"/>
              </a:rPr>
              <a:t>http://</a:t>
            </a:r>
            <a:r>
              <a:rPr lang="en-US" sz="2000" b="1" dirty="0" smtClean="0">
                <a:hlinkClick r:id="rId8"/>
              </a:rPr>
              <a:t>hist-world.com</a:t>
            </a:r>
            <a:r>
              <a:rPr lang="ru-RU" sz="2000" b="1" dirty="0" smtClean="0"/>
              <a:t> </a:t>
            </a:r>
            <a:r>
              <a:rPr lang="ru-RU" sz="2000" b="1" dirty="0" smtClean="0"/>
              <a:t>земледелие</a:t>
            </a:r>
          </a:p>
          <a:p>
            <a:r>
              <a:rPr lang="en-US" sz="2000" b="1" dirty="0" smtClean="0">
                <a:hlinkClick r:id="rId9"/>
              </a:rPr>
              <a:t>https://</a:t>
            </a:r>
            <a:r>
              <a:rPr lang="en-US" sz="2000" b="1" dirty="0" smtClean="0">
                <a:hlinkClick r:id="rId9"/>
              </a:rPr>
              <a:t>pressa.tv</a:t>
            </a:r>
            <a:r>
              <a:rPr lang="ru-RU" sz="2000" b="1" dirty="0" smtClean="0"/>
              <a:t> скотоводство</a:t>
            </a:r>
            <a:endParaRPr lang="ru-RU" sz="2000" b="1" dirty="0" smtClean="0"/>
          </a:p>
          <a:p>
            <a:r>
              <a:rPr lang="en-US" sz="2000" b="1" dirty="0" smtClean="0">
                <a:hlinkClick r:id="rId10"/>
              </a:rPr>
              <a:t>http://</a:t>
            </a:r>
            <a:r>
              <a:rPr lang="en-US" sz="2000" b="1" dirty="0" smtClean="0">
                <a:hlinkClick r:id="rId10"/>
              </a:rPr>
              <a:t>history-thema.com</a:t>
            </a:r>
            <a:r>
              <a:rPr lang="ru-RU" sz="2000" b="1" dirty="0" smtClean="0"/>
              <a:t> </a:t>
            </a:r>
            <a:r>
              <a:rPr lang="ru-RU" sz="2000" b="1" dirty="0" smtClean="0"/>
              <a:t>скотоводство</a:t>
            </a:r>
          </a:p>
          <a:p>
            <a:r>
              <a:rPr lang="ru-RU" sz="2000" b="1" dirty="0" smtClean="0">
                <a:hlinkClick r:id="rId11"/>
              </a:rPr>
              <a:t>https://</a:t>
            </a:r>
            <a:r>
              <a:rPr lang="ru-RU" sz="2000" b="1" dirty="0" smtClean="0">
                <a:hlinkClick r:id="rId11"/>
              </a:rPr>
              <a:t>nauchforum.ru</a:t>
            </a:r>
            <a:r>
              <a:rPr lang="ru-RU" sz="2000" b="1" dirty="0" smtClean="0"/>
              <a:t>  </a:t>
            </a:r>
            <a:r>
              <a:rPr lang="ru-RU" sz="2000" b="1" dirty="0" smtClean="0"/>
              <a:t>график  </a:t>
            </a:r>
          </a:p>
          <a:p>
            <a:r>
              <a:rPr lang="ru-RU" sz="2000" b="1" dirty="0" smtClean="0">
                <a:hlinkClick r:id="rId12"/>
              </a:rPr>
              <a:t>https://</a:t>
            </a:r>
            <a:r>
              <a:rPr lang="ru-RU" sz="2000" b="1" dirty="0" smtClean="0">
                <a:hlinkClick r:id="rId12"/>
              </a:rPr>
              <a:t>knigolis.ru</a:t>
            </a:r>
            <a:r>
              <a:rPr lang="ru-RU" sz="2000" b="1" dirty="0" smtClean="0"/>
              <a:t>  жилища </a:t>
            </a:r>
            <a:endParaRPr lang="ru-RU" sz="2000" b="1" dirty="0" smtClean="0"/>
          </a:p>
          <a:p>
            <a:r>
              <a:rPr lang="ru-RU" sz="2000" b="1" dirty="0" smtClean="0">
                <a:hlinkClick r:id="rId13"/>
              </a:rPr>
              <a:t>http://</a:t>
            </a:r>
            <a:r>
              <a:rPr lang="ru-RU" sz="2000" b="1" dirty="0" smtClean="0">
                <a:hlinkClick r:id="rId13"/>
              </a:rPr>
              <a:t>к-я.рф</a:t>
            </a:r>
            <a:r>
              <a:rPr lang="ru-RU" sz="2000" b="1" dirty="0" smtClean="0"/>
              <a:t>   </a:t>
            </a:r>
            <a:r>
              <a:rPr lang="ru-RU" sz="2000" b="1" dirty="0" smtClean="0"/>
              <a:t>шалаш</a:t>
            </a:r>
          </a:p>
          <a:p>
            <a:r>
              <a:rPr lang="ru-RU" sz="2000" b="1" dirty="0" smtClean="0">
                <a:hlinkClick r:id="rId14"/>
              </a:rPr>
              <a:t>https://</a:t>
            </a:r>
            <a:r>
              <a:rPr lang="ru-RU" sz="2000" b="1" dirty="0" smtClean="0">
                <a:hlinkClick r:id="rId14"/>
              </a:rPr>
              <a:t>newpackfon.ru</a:t>
            </a:r>
            <a:r>
              <a:rPr lang="ru-RU" sz="2000" b="1" dirty="0" smtClean="0"/>
              <a:t>   </a:t>
            </a:r>
            <a:r>
              <a:rPr lang="ru-RU" sz="2000" b="1" dirty="0" smtClean="0"/>
              <a:t>пещера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332656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Интернет-ресурсы: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209</Words>
  <Application>Microsoft Office PowerPoint</Application>
  <PresentationFormat>Экран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26</cp:revision>
  <dcterms:created xsi:type="dcterms:W3CDTF">2019-01-19T18:08:08Z</dcterms:created>
  <dcterms:modified xsi:type="dcterms:W3CDTF">2023-02-03T15:42:00Z</dcterms:modified>
</cp:coreProperties>
</file>