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sldIdLst>
    <p:sldId id="278" r:id="rId2"/>
    <p:sldId id="280" r:id="rId3"/>
    <p:sldId id="279" r:id="rId4"/>
    <p:sldId id="258" r:id="rId5"/>
    <p:sldId id="259" r:id="rId6"/>
    <p:sldId id="260" r:id="rId7"/>
    <p:sldId id="261" r:id="rId8"/>
    <p:sldId id="281" r:id="rId9"/>
    <p:sldId id="282" r:id="rId10"/>
    <p:sldId id="262" r:id="rId11"/>
    <p:sldId id="284" r:id="rId12"/>
    <p:sldId id="266" r:id="rId13"/>
    <p:sldId id="268" r:id="rId14"/>
    <p:sldId id="269" r:id="rId15"/>
    <p:sldId id="270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31" autoAdjust="0"/>
    <p:restoredTop sz="94660"/>
  </p:normalViewPr>
  <p:slideViewPr>
    <p:cSldViewPr>
      <p:cViewPr varScale="1">
        <p:scale>
          <a:sx n="81" d="100"/>
          <a:sy n="81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4D3AC74-3A2D-49E9-9649-C256F8D61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BE996-982F-4482-895F-52A21A08B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37C04-236C-4086-9F7C-910E344284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49CB-9F0D-4456-90B8-1DE0E982B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16E6-E3D2-4E08-96DD-B4752AE8B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0FE0-9F38-4238-9692-F0CA31CAC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FA08C6A-A961-4651-ABB6-8867E786F6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A5675-9637-4021-967D-EEC8697D3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2A096-37E7-42C8-9E54-06169EE31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13A3B8A-0DF9-46C1-BB33-5CD17496A3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3D7F8-6664-4BC8-BE69-FDBABBF9B9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F1286-3269-475A-95F7-7F8068798A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23436-F341-4807-9650-66C96757B7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708F7-9C4C-47BF-88E0-C8B2077C9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8C39F5B-4296-4677-B798-5C5B59FB3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1-07-0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571636"/>
          </a:xfrm>
        </p:spPr>
        <p:txBody>
          <a:bodyPr>
            <a:noAutofit/>
          </a:bodyPr>
          <a:lstStyle/>
          <a:p>
            <a:r>
              <a:rPr lang="ru-RU" sz="6000" dirty="0" smtClean="0"/>
              <a:t>БАЙКАЛ </a:t>
            </a:r>
            <a:r>
              <a:rPr lang="ru-RU" sz="6000" b="1" dirty="0" smtClean="0"/>
              <a:t>– </a:t>
            </a:r>
            <a:br>
              <a:rPr lang="ru-RU" sz="6000" b="1" dirty="0" smtClean="0"/>
            </a:br>
            <a:r>
              <a:rPr lang="ru-RU" sz="3200" b="1" dirty="0" smtClean="0"/>
              <a:t>озеро, из которого можно пить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143644"/>
            <a:ext cx="8329642" cy="5715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Весной прозрачность воды составляет 40м.</a:t>
            </a:r>
          </a:p>
        </p:txBody>
      </p:sp>
      <p:pic>
        <p:nvPicPr>
          <p:cNvPr id="8" name="Содержимое 7" descr="6224262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14289"/>
            <a:ext cx="9144000" cy="599846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В Байкале обитает около 2600 видов и подвидов водных животных, более половины которых являются эндемиками, то есть обитают только в этом водоёме</a:t>
            </a:r>
            <a:r>
              <a:rPr lang="ru-RU" sz="2200" dirty="0" smtClean="0"/>
              <a:t>.</a:t>
            </a:r>
          </a:p>
          <a:p>
            <a:pPr algn="ctr"/>
            <a:r>
              <a:rPr lang="ru-RU" sz="2400" dirty="0" smtClean="0"/>
              <a:t>Наиболее интересна в Байкале живородящая рыба </a:t>
            </a:r>
            <a:r>
              <a:rPr lang="ru-RU" sz="2400" b="1" dirty="0" smtClean="0"/>
              <a:t>Голомянка</a:t>
            </a:r>
            <a:r>
              <a:rPr lang="ru-RU" sz="2400" dirty="0" smtClean="0"/>
              <a:t>, тело которой содержит до 30 % жира, вследствие чего имеет полупрозрачный вид. </a:t>
            </a:r>
            <a:endParaRPr lang="ru-RU" sz="2200" dirty="0"/>
          </a:p>
        </p:txBody>
      </p:sp>
      <p:pic>
        <p:nvPicPr>
          <p:cNvPr id="4" name="Picture 7" descr="b8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000372"/>
            <a:ext cx="5107383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1" y="2500307"/>
            <a:ext cx="3643338" cy="450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2400" dirty="0" smtClean="0"/>
              <a:t>  Кроме того у нее нет чешуи и </a:t>
            </a:r>
            <a:r>
              <a:rPr lang="ru-RU" sz="2400" dirty="0"/>
              <a:t>плавательного </a:t>
            </a:r>
            <a:r>
              <a:rPr lang="ru-RU" sz="2400" dirty="0" smtClean="0"/>
              <a:t>пузыря!</a:t>
            </a:r>
            <a:endParaRPr lang="ru-RU" sz="2400" dirty="0"/>
          </a:p>
          <a:p>
            <a:pPr eaLnBrk="1" hangingPunct="1">
              <a:buNone/>
            </a:pPr>
            <a:r>
              <a:rPr lang="ru-RU" sz="2400" dirty="0"/>
              <a:t> </a:t>
            </a:r>
            <a:r>
              <a:rPr lang="ru-RU" sz="2400" dirty="0" smtClean="0"/>
              <a:t> Обитает она только </a:t>
            </a:r>
            <a:r>
              <a:rPr lang="ru-RU" sz="2400" dirty="0"/>
              <a:t>в </a:t>
            </a:r>
            <a:r>
              <a:rPr lang="ru-RU" sz="2400" dirty="0" smtClean="0"/>
              <a:t>озере Байкал!</a:t>
            </a:r>
          </a:p>
          <a:p>
            <a:pPr eaLnBrk="1" hangingPunct="1">
              <a:buNone/>
            </a:pPr>
            <a:r>
              <a:rPr lang="ru-RU" sz="2400" dirty="0" smtClean="0"/>
              <a:t>  Может находится как на глубине 1000 м, так и у самой поверхности!</a:t>
            </a:r>
            <a:endParaRPr lang="ru-RU" sz="2400" dirty="0"/>
          </a:p>
          <a:p>
            <a:pPr eaLnBrk="1" hangingPunct="1"/>
            <a:r>
              <a:rPr lang="ru-RU" sz="2400" dirty="0" smtClean="0"/>
              <a:t>  Голомянка </a:t>
            </a:r>
            <a:r>
              <a:rPr lang="ru-RU" sz="2400" dirty="0"/>
              <a:t>способна производить до 2000 маленьких рыб.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ХОДУЛЬНЫЕ ДЕРЕВЬЯ</a:t>
            </a:r>
            <a:endParaRPr lang="ru-RU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357298"/>
            <a:ext cx="3357586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На песчаном склоне в северной части бухты Песчаная растут знаменитые ходульные деревья, которые давно стали символом Байкала. Могучие сосны и лиственницы с закрученными ветром ветвями поднялись над землей на корнях-ходулях. </a:t>
            </a:r>
          </a:p>
        </p:txBody>
      </p:sp>
      <p:pic>
        <p:nvPicPr>
          <p:cNvPr id="8" name="Содержимое 7" descr="8207e986-97b1-4182-a55b-f158ff9fcb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146476"/>
            <a:ext cx="5241007" cy="549723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Байкальская нерпа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858312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Единственный вид пресноводного тюленя, который в мире больше нигде не встречается. Средняя длина тела взрослой нерпы -165 см.Вес от 50 до 130 кг. Скорость движения в спокойной обстановке 7-8 км/ч. Максимальная скорость 20-25 км/ч(</a:t>
            </a:r>
            <a:r>
              <a:rPr lang="ru-RU" sz="2200" dirty="0" err="1" smtClean="0">
                <a:solidFill>
                  <a:schemeClr val="tx1"/>
                </a:solidFill>
                <a:latin typeface="Arial" charset="0"/>
              </a:rPr>
              <a:t>развивает,когда</a:t>
            </a:r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 уходит от опасности)</a:t>
            </a:r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42652" y="2857496"/>
            <a:ext cx="5858306" cy="389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5429264"/>
            <a:ext cx="8143932" cy="14287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Детёныши рождаются в середине марта. Обычно у нерпы рождается один малыш весом до 4кг. Шкура детёныша серебристого цвета. Около 4-6 недель малыш проводит внутри логова, питаясь молоком матери.</a:t>
            </a:r>
          </a:p>
        </p:txBody>
      </p:sp>
      <p:pic>
        <p:nvPicPr>
          <p:cNvPr id="10" name="Рисунок 9" descr="000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28604"/>
            <a:ext cx="7216915" cy="494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85728"/>
            <a:ext cx="8280400" cy="928694"/>
          </a:xfrm>
        </p:spPr>
        <p:txBody>
          <a:bodyPr/>
          <a:lstStyle/>
          <a:p>
            <a:r>
              <a:rPr lang="ru-RU" b="1" dirty="0" smtClean="0"/>
              <a:t>байкальские </a:t>
            </a:r>
            <a:r>
              <a:rPr lang="ru-RU" b="1" dirty="0" err="1" smtClean="0"/>
              <a:t>широколобки</a:t>
            </a:r>
            <a:endParaRPr lang="ru-RU" dirty="0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5286388"/>
            <a:ext cx="840108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Могут жить на глубине до 1500 м. Мягкое тело рыбки похоже на студень. Серо-зеленая окраска и большая голова, украшенная длинными шиповидными выростами, делают </a:t>
            </a:r>
            <a:r>
              <a:rPr lang="ru-RU" sz="2200" dirty="0" err="1" smtClean="0">
                <a:solidFill>
                  <a:schemeClr val="tx1"/>
                </a:solidFill>
                <a:latin typeface="Arial" charset="0"/>
              </a:rPr>
              <a:t>широколобку</a:t>
            </a:r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 похожей на жабу.</a:t>
            </a:r>
          </a:p>
        </p:txBody>
      </p:sp>
      <p:pic>
        <p:nvPicPr>
          <p:cNvPr id="10" name="Содержимое 9" descr="Batracho_baicalensi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8" cy="3949271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/>
          <a:lstStyle/>
          <a:p>
            <a:r>
              <a:rPr lang="ru-RU" dirty="0" err="1" smtClean="0"/>
              <a:t>Бенедикция</a:t>
            </a:r>
            <a:r>
              <a:rPr lang="ru-RU" dirty="0" smtClean="0"/>
              <a:t> ломкая</a:t>
            </a:r>
            <a:endParaRPr lang="ru-RU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86454"/>
            <a:ext cx="9144000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Моллюск. Высота раковины 50 мм. Живет глубоко – от 100 до 500 м. Название «ломкая» получила за хрупкость тонкой, полупрозрачной раковинки.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7" name="Рисунок 6" descr="KakoyVekNaDne_BenediksiyaLomkayaDi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7063532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1" y="1214422"/>
            <a:ext cx="3929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Почти в центре огромного материка Евразия находится узкий </a:t>
            </a:r>
            <a:r>
              <a:rPr lang="ru-RU" dirty="0" err="1" smtClean="0"/>
              <a:t>голубой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полумесяц - </a:t>
            </a:r>
            <a:r>
              <a:rPr lang="ru-RU" b="1" dirty="0" smtClean="0"/>
              <a:t>озеро Байкал</a:t>
            </a:r>
            <a:r>
              <a:rPr lang="ru-RU" dirty="0" smtClean="0"/>
              <a:t>. В Байкальской горной области, окруженной со всех сторон высокими хребтами, оно раскинулось на 636 километров длины и </a:t>
            </a:r>
          </a:p>
          <a:p>
            <a:pPr algn="ctr"/>
            <a:r>
              <a:rPr lang="ru-RU" dirty="0" smtClean="0"/>
              <a:t>до 80 км ширины. По площади Байкал равен Бельгии с ее почти 10-миллионным населением.</a:t>
            </a:r>
            <a:endParaRPr lang="ru-RU" dirty="0"/>
          </a:p>
        </p:txBody>
      </p:sp>
      <p:pic>
        <p:nvPicPr>
          <p:cNvPr id="8" name="Рисунок 7" descr="2011-07-07-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5129" y="0"/>
            <a:ext cx="488887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7224" y="6572272"/>
            <a:ext cx="7981976" cy="142876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85720" y="5214950"/>
            <a:ext cx="8786874" cy="150019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Байкал — самое глубокое озеро на Земле. Современное значение максимальной глубины озера — 1642 м.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Средняя глубина озера также очень велика — 744 м. Она превышает максимальные глубины многих очень глубоких озёр.</a:t>
            </a:r>
          </a:p>
        </p:txBody>
      </p:sp>
      <p:pic>
        <p:nvPicPr>
          <p:cNvPr id="7" name="Рисунок 6" descr="63491990779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7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Байкал впадает 336 постоянных рек и ручьёв.</a:t>
            </a: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7298"/>
            <a:ext cx="8229600" cy="242889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При этом половину объёма воды, поступающей в озеро приносит река Селенга. А вытекает из Байкала только одна единственная река - Ангара.</a:t>
            </a:r>
          </a:p>
        </p:txBody>
      </p:sp>
      <p:pic>
        <p:nvPicPr>
          <p:cNvPr id="10" name="Содержимое 9" descr="Жуж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428868"/>
            <a:ext cx="6643699" cy="4429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786874" cy="9397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Площадь водного зеркала Байкала 31470 кв.км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2984"/>
            <a:ext cx="8229600" cy="164307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Чтобы представить громадность водного тела Байкала укажем, что Ангаре нужно 387 лет беспрерывной работы, чтобы осушить его водную чашу, при условии, что за это время в Байкал ни попадёт ни литра воды.</a:t>
            </a:r>
          </a:p>
        </p:txBody>
      </p:sp>
      <p:pic>
        <p:nvPicPr>
          <p:cNvPr id="6" name="Содержимое 5" descr="river_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625299"/>
            <a:ext cx="5643602" cy="4232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Объём воды в Байкале 23 тысячи куб. км</a:t>
            </a:r>
          </a:p>
        </p:txBody>
      </p:sp>
      <p:sp>
        <p:nvSpPr>
          <p:cNvPr id="6147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6286512" y="2643182"/>
            <a:ext cx="2786082" cy="348298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Это составляет 20% мирового и 90 % российских запасов пресной воды. </a:t>
            </a:r>
          </a:p>
        </p:txBody>
      </p:sp>
      <p:pic>
        <p:nvPicPr>
          <p:cNvPr id="6" name="Содержимое 5" descr="river_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6477013" cy="485776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-114300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6072206"/>
            <a:ext cx="8715436" cy="71438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Более половины года озеро затянуто льдом. К концу зимы толщина льда на Байкале достигает 1 м, а в заливах — 1,5—2 м</a:t>
            </a:r>
            <a:r>
              <a:rPr lang="ru-RU" sz="2400" dirty="0" smtClean="0"/>
              <a:t>. </a:t>
            </a:r>
            <a:endParaRPr lang="ru-RU" sz="22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Содержимое 7" descr="river_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072462" cy="6054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5e2f_25e039d9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773" b="25773"/>
          <a:stretch>
            <a:fillRect/>
          </a:stretch>
        </p:blipFill>
        <p:spPr>
          <a:xfrm>
            <a:off x="-285749" y="0"/>
            <a:ext cx="942975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142852"/>
            <a:ext cx="3500430" cy="40005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При сильном морозе трещины, имеющие местное название «становые щели», разрывают лёд на отдельные поля. Длина таких трещин — 10—30 км, а ширина — 2—3 м. Разрывы происходят ежегодно примерно в одних и тех же районах озера.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8" y="2214554"/>
            <a:ext cx="328614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Сопровождаются они громким треском, напоминающим раскаты грома или выстрелы из пушек. Человеку, стоящему на льду, кажется, что ледяной покров лопается как раз под ногами и он сейчас провалится в бездну.</a:t>
            </a:r>
          </a:p>
          <a:p>
            <a:pPr algn="ctr"/>
            <a:r>
              <a:rPr lang="ru-RU" sz="2000" dirty="0"/>
              <a:t>Благодаря трещинам во льду рыба на озере не гибнет от недостатка кислорода.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9495311_11585850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05" r="6405"/>
          <a:stretch>
            <a:fillRect/>
          </a:stretch>
        </p:blipFill>
        <p:spPr>
          <a:xfrm>
            <a:off x="642910" y="0"/>
            <a:ext cx="7837879" cy="57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715016"/>
            <a:ext cx="8477280" cy="5865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Байкальский лёд, кроме того, очень прозрачен, и сквозь него проникают солнечные лучи, поэтому в воде бурно развиваются водоросли, выделяющие кислород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949</TotalTime>
  <Words>600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БАЙКАЛ –  озеро, из которого можно пить</vt:lpstr>
      <vt:lpstr>Слайд 2</vt:lpstr>
      <vt:lpstr>Слайд 3</vt:lpstr>
      <vt:lpstr>В Байкал впадает 336 постоянных рек и ручьёв.</vt:lpstr>
      <vt:lpstr>Площадь водного зеркала Байкала 31470 кв.км</vt:lpstr>
      <vt:lpstr>Объём воды в Байкале 23 тысячи куб. км</vt:lpstr>
      <vt:lpstr>Слайд 7</vt:lpstr>
      <vt:lpstr>Слайд 8</vt:lpstr>
      <vt:lpstr>Слайд 9</vt:lpstr>
      <vt:lpstr> </vt:lpstr>
      <vt:lpstr>Слайд 11</vt:lpstr>
      <vt:lpstr>ХОДУЛЬНЫЕ ДЕРЕВЬЯ</vt:lpstr>
      <vt:lpstr>Байкальская нерпа</vt:lpstr>
      <vt:lpstr>Слайд 14</vt:lpstr>
      <vt:lpstr>байкальские широколобки</vt:lpstr>
      <vt:lpstr>Бенедикция ломкая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</dc:title>
  <dc:creator>Admin</dc:creator>
  <cp:lastModifiedBy>Пользователь</cp:lastModifiedBy>
  <cp:revision>9</cp:revision>
  <dcterms:created xsi:type="dcterms:W3CDTF">2009-12-14T16:17:14Z</dcterms:created>
  <dcterms:modified xsi:type="dcterms:W3CDTF">2023-01-29T09:32:28Z</dcterms:modified>
</cp:coreProperties>
</file>