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9972D6-3129-41AA-AB1B-290FE27F7613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5C2899-6F1A-4D87-AC2A-860C4C67B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4038600"/>
            <a:ext cx="8928992" cy="18288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/>
              <a:t>Реки  - артерии Земли</a:t>
            </a:r>
          </a:p>
        </p:txBody>
      </p:sp>
      <p:pic>
        <p:nvPicPr>
          <p:cNvPr id="1028" name="Picture 4" descr="C:\Users\Елена\AppData\Local\Microsoft\Windows\INetCache\IE\P5TGGVQU\Amazonka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8912" cy="42165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8033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423848" cy="110256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1. Заполните таблицу 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«Крупнейшие реки Росси и мира»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815940499"/>
              </p:ext>
            </p:extLst>
          </p:nvPr>
        </p:nvGraphicFramePr>
        <p:xfrm>
          <a:off x="323528" y="1600198"/>
          <a:ext cx="8513440" cy="51434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28360"/>
                <a:gridCol w="2128360"/>
                <a:gridCol w="2128360"/>
                <a:gridCol w="2128360"/>
              </a:tblGrid>
              <a:tr h="45034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Название реки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На каком материке находится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Где начинается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Куда впадает</a:t>
                      </a:r>
                      <a:endParaRPr lang="ru-RU" b="1" dirty="0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Нил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Амазонка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Миссисипи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Янцзы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Амур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Конго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Волга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Енисей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Обь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Лена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424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44624"/>
            <a:ext cx="8153400" cy="117457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2. Определите координаты устьев рек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000" b="1" dirty="0" smtClean="0"/>
              <a:t>Волга 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b="1" dirty="0" smtClean="0"/>
              <a:t>Нил 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b="1" dirty="0" smtClean="0"/>
              <a:t>Амазонка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b="1" dirty="0" smtClean="0"/>
              <a:t>Миссисипи 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3739641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6632"/>
            <a:ext cx="8153400" cy="102636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3. Установите соответствие между понятием и его определением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>
          <a:xfrm>
            <a:off x="611560" y="2348880"/>
            <a:ext cx="3886200" cy="3581400"/>
          </a:xfrm>
        </p:spPr>
        <p:txBody>
          <a:bodyPr>
            <a:normAutofit/>
          </a:bodyPr>
          <a:lstStyle/>
          <a:p>
            <a:pPr marL="268288" indent="-268288">
              <a:buFont typeface="+mj-lt"/>
              <a:buAutoNum type="arabicParenR"/>
            </a:pPr>
            <a:r>
              <a:rPr lang="ru-RU" sz="3200" b="1" dirty="0" smtClean="0"/>
              <a:t>Режим реки</a:t>
            </a:r>
          </a:p>
          <a:p>
            <a:pPr marL="268288" indent="-268288">
              <a:buFont typeface="+mj-lt"/>
              <a:buAutoNum type="arabicParenR"/>
            </a:pPr>
            <a:r>
              <a:rPr lang="ru-RU" sz="3200" b="1" dirty="0" smtClean="0"/>
              <a:t>Паводок </a:t>
            </a:r>
          </a:p>
          <a:p>
            <a:pPr marL="268288" indent="-268288">
              <a:buFont typeface="+mj-lt"/>
              <a:buAutoNum type="arabicParenR"/>
            </a:pPr>
            <a:r>
              <a:rPr lang="ru-RU" sz="3200" b="1" dirty="0" smtClean="0"/>
              <a:t>Половодье</a:t>
            </a:r>
          </a:p>
          <a:p>
            <a:pPr marL="268288" indent="-268288">
              <a:buFont typeface="+mj-lt"/>
              <a:buAutoNum type="arabicParenR"/>
            </a:pPr>
            <a:r>
              <a:rPr lang="ru-RU" sz="3200" b="1" dirty="0" smtClean="0"/>
              <a:t>Межень </a:t>
            </a:r>
            <a:endParaRPr lang="ru-RU" sz="3200" b="1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788024" y="2348880"/>
            <a:ext cx="4104456" cy="3816424"/>
          </a:xfrm>
        </p:spPr>
        <p:txBody>
          <a:bodyPr>
            <a:noAutofit/>
          </a:bodyPr>
          <a:lstStyle/>
          <a:p>
            <a:pPr marL="268288" indent="-268288">
              <a:buFont typeface="+mj-lt"/>
              <a:buAutoNum type="alphaLcParenR"/>
            </a:pPr>
            <a:r>
              <a:rPr lang="ru-RU" sz="2200" b="1" dirty="0" smtClean="0"/>
              <a:t>ежегодно повторяющееся увеличение водности реки и подъём уровня воды в ней</a:t>
            </a:r>
          </a:p>
          <a:p>
            <a:pPr marL="268288" indent="-268288">
              <a:buFont typeface="+mj-lt"/>
              <a:buAutoNum type="alphaLcParenR"/>
            </a:pPr>
            <a:r>
              <a:rPr lang="ru-RU" sz="2200" b="1" dirty="0" smtClean="0"/>
              <a:t>снижение уровня воды в реке</a:t>
            </a:r>
          </a:p>
          <a:p>
            <a:pPr marL="268288" indent="-268288">
              <a:buFont typeface="+mj-lt"/>
              <a:buAutoNum type="alphaLcParenR"/>
            </a:pPr>
            <a:r>
              <a:rPr lang="ru-RU" sz="2200" b="1" dirty="0" smtClean="0"/>
              <a:t>кратковременное повышение уровня воды в реке</a:t>
            </a:r>
          </a:p>
          <a:p>
            <a:pPr marL="268288" indent="-268288">
              <a:buFont typeface="+mj-lt"/>
              <a:buAutoNum type="alphaLcParenR"/>
            </a:pPr>
            <a:r>
              <a:rPr lang="ru-RU" sz="2200" b="1" dirty="0" smtClean="0"/>
              <a:t>изменение количества воды в реке по сезонам года</a:t>
            </a:r>
            <a:endParaRPr lang="ru-RU" sz="22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"/>
          </p:nvPr>
        </p:nvSpPr>
        <p:spPr>
          <a:xfrm>
            <a:off x="611560" y="16288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788024" y="16288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131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4. Описание реки по плану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178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/>
              <a:t>ВОЛГА 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178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/>
              <a:t>ЕНИСЕЙ</a:t>
            </a:r>
            <a:endParaRPr lang="ru-RU" sz="44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1 ВАРИАНТ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2 ВАРИАНТ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40550" y="5072899"/>
            <a:ext cx="770485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План характеристики реки </a:t>
            </a:r>
          </a:p>
          <a:p>
            <a:pPr algn="ctr"/>
            <a:r>
              <a:rPr lang="ru-RU" sz="3600" b="1" dirty="0" smtClean="0"/>
              <a:t>на стр. 108 учебника 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734770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640960" cy="117457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5. Практическая работа № 1 «Сравнение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двух рек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по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заданным признакам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»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964488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Цель: </a:t>
            </a:r>
            <a:r>
              <a:rPr lang="ru-RU" sz="2000" dirty="0" smtClean="0"/>
              <a:t>сравнить по заданным признакам две реки.</a:t>
            </a:r>
          </a:p>
          <a:p>
            <a:pPr marL="0" indent="0">
              <a:buNone/>
            </a:pPr>
            <a:r>
              <a:rPr lang="ru-RU" sz="2000" b="1" dirty="0" smtClean="0"/>
              <a:t>Оборудование: </a:t>
            </a:r>
            <a:r>
              <a:rPr lang="ru-RU" sz="2000" dirty="0" smtClean="0"/>
              <a:t>физическая карта полушарий.</a:t>
            </a:r>
          </a:p>
          <a:p>
            <a:pPr marL="0" indent="0">
              <a:buNone/>
            </a:pPr>
            <a:r>
              <a:rPr lang="ru-RU" sz="2000" b="1" dirty="0" smtClean="0"/>
              <a:t>Форма выполнения: </a:t>
            </a:r>
            <a:r>
              <a:rPr lang="ru-RU" sz="2000" dirty="0" smtClean="0"/>
              <a:t>оформление в виде таблицы.</a:t>
            </a:r>
          </a:p>
          <a:p>
            <a:pPr marL="0" indent="0" algn="ctr">
              <a:buNone/>
            </a:pPr>
            <a:r>
              <a:rPr lang="ru-RU" sz="2000" b="1" dirty="0" smtClean="0"/>
              <a:t>Ход работы</a:t>
            </a:r>
          </a:p>
          <a:p>
            <a:pPr marL="0" indent="0">
              <a:buNone/>
            </a:pPr>
            <a:r>
              <a:rPr lang="ru-RU" sz="2000" b="1" dirty="0" smtClean="0"/>
              <a:t>1. </a:t>
            </a:r>
            <a:r>
              <a:rPr lang="ru-RU" sz="2000" dirty="0" smtClean="0"/>
              <a:t>Определите, по каким заданным признакам вы будете сравнивать реки (характер течения, водность, длина).</a:t>
            </a:r>
          </a:p>
          <a:p>
            <a:pPr marL="0" indent="0">
              <a:buNone/>
            </a:pPr>
            <a:r>
              <a:rPr lang="ru-RU" sz="2000" b="1" dirty="0" smtClean="0"/>
              <a:t>2. </a:t>
            </a:r>
            <a:r>
              <a:rPr lang="ru-RU" sz="2000" dirty="0" smtClean="0"/>
              <a:t>Сформулируйте цель практической работы и определите последовательность действий в зависимости от признаков сравнения.</a:t>
            </a:r>
          </a:p>
          <a:p>
            <a:pPr marL="0" indent="0">
              <a:buNone/>
            </a:pPr>
            <a:r>
              <a:rPr lang="ru-RU" sz="2000" b="1" dirty="0" smtClean="0"/>
              <a:t>3. </a:t>
            </a:r>
            <a:r>
              <a:rPr lang="ru-RU" sz="2000" dirty="0" smtClean="0"/>
              <a:t>Изучите рубрику учебника «Шаг за шагом» (стр. 108).</a:t>
            </a:r>
          </a:p>
          <a:p>
            <a:pPr marL="0" indent="0">
              <a:buNone/>
            </a:pPr>
            <a:r>
              <a:rPr lang="ru-RU" sz="2000" b="1" dirty="0" smtClean="0"/>
              <a:t>4. </a:t>
            </a:r>
            <a:r>
              <a:rPr lang="ru-RU" sz="2000" dirty="0" smtClean="0"/>
              <a:t>Проведите сравнение двух рек – Нила и Амазонки по выбранным признакам.</a:t>
            </a:r>
          </a:p>
          <a:p>
            <a:pPr marL="0" indent="0">
              <a:buNone/>
            </a:pPr>
            <a:r>
              <a:rPr lang="ru-RU" sz="2000" b="1" dirty="0" smtClean="0"/>
              <a:t>5. </a:t>
            </a:r>
            <a:r>
              <a:rPr lang="ru-RU" sz="2000" dirty="0" smtClean="0"/>
              <a:t>Оформите результаты в виде таблицы.</a:t>
            </a:r>
            <a:endParaRPr lang="ru-RU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8639029"/>
              </p:ext>
            </p:extLst>
          </p:nvPr>
        </p:nvGraphicFramePr>
        <p:xfrm>
          <a:off x="179512" y="5733256"/>
          <a:ext cx="8784975" cy="10081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28325"/>
                <a:gridCol w="2928325"/>
                <a:gridCol w="2928325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Признаки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Нил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Амазонка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5000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</TotalTime>
  <Words>219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Обычная</vt:lpstr>
      <vt:lpstr>Реки  - артерии Земли</vt:lpstr>
      <vt:lpstr>1. Заполните таблицу  «Крупнейшие реки Росси и мира»</vt:lpstr>
      <vt:lpstr>2. Определите координаты устьев рек</vt:lpstr>
      <vt:lpstr>3. Установите соответствие между понятием и его определением</vt:lpstr>
      <vt:lpstr>4. Описание реки по плану</vt:lpstr>
      <vt:lpstr>5. Практическая работа № 1 «Сравнение двух рек по заданным признакам»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Реки  - артерии Земли</dc:title>
  <dc:creator>Пользователь Windows</dc:creator>
  <cp:lastModifiedBy>Пользователь</cp:lastModifiedBy>
  <cp:revision>8</cp:revision>
  <dcterms:created xsi:type="dcterms:W3CDTF">2021-11-29T16:04:35Z</dcterms:created>
  <dcterms:modified xsi:type="dcterms:W3CDTF">2023-01-29T07:06:40Z</dcterms:modified>
</cp:coreProperties>
</file>