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DC4B-FA64-4837-85CB-5D32CBBA94AA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6DF33-4DD8-4012-8AEA-FF5287FFA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428605"/>
            <a:ext cx="6500858" cy="85725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Вопросы по домашнему заданию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857364"/>
            <a:ext cx="8072494" cy="37862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Дайте характеристику строения человека. Перечислите внешние части его строения.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Охарактеризуйте внутренне строение человека.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Перечислите известные вам системы органов.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Каково значения таких органов как: сердце, печень, желудок, головной мозг и другие.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Дайте оценку показателей развития своего организма. 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1538" y="1214422"/>
            <a:ext cx="4857784" cy="30718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Здоровье и образ жизни</a:t>
            </a:r>
          </a:p>
        </p:txBody>
      </p:sp>
      <p:pic>
        <p:nvPicPr>
          <p:cNvPr id="5" name="Picture 16" descr="Копия 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85728"/>
            <a:ext cx="2776543" cy="50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857752" y="5357826"/>
            <a:ext cx="3786214" cy="8667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</a:rPr>
              <a:t>5 </a:t>
            </a:r>
            <a:r>
              <a:rPr lang="ru-RU" sz="3200" i="1" dirty="0" smtClean="0">
                <a:solidFill>
                  <a:schemeClr val="tx1"/>
                </a:solidFill>
              </a:rPr>
              <a:t>класс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1071546"/>
            <a:ext cx="8072494" cy="50006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 algn="ctr">
              <a:lnSpc>
                <a:spcPct val="150000"/>
              </a:lnSpc>
              <a:spcBef>
                <a:spcPts val="1200"/>
              </a:spcBef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 algn="ctr">
              <a:lnSpc>
                <a:spcPct val="1500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ПЛАН УРОКА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Что такое здоровье?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Здоровый образ жизни.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Здоровье из глубины веков.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Народная мудрость о здоровье.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Здоровье и государство.</a:t>
            </a:r>
          </a:p>
          <a:p>
            <a:pPr marL="715963" indent="-715963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Здоровье учащихся класса.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16" descr="Копия 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928670"/>
            <a:ext cx="2776543" cy="50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642918"/>
            <a:ext cx="8072494" cy="33575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endParaRPr lang="ru-RU" sz="2000" b="1" dirty="0">
              <a:solidFill>
                <a:schemeClr val="tx1"/>
              </a:solidFill>
            </a:endParaRPr>
          </a:p>
          <a:p>
            <a:pPr marL="533400" indent="-533400" algn="just">
              <a:lnSpc>
                <a:spcPct val="150000"/>
              </a:lnSpc>
              <a:spcBef>
                <a:spcPts val="1200"/>
              </a:spcBef>
            </a:pPr>
            <a:r>
              <a:rPr lang="ru-RU" sz="3200" b="1" dirty="0" smtClean="0">
                <a:solidFill>
                  <a:schemeClr val="tx1"/>
                </a:solidFill>
              </a:rPr>
              <a:t>Здоровье</a:t>
            </a:r>
            <a:r>
              <a:rPr lang="ru-RU" sz="3200" dirty="0" smtClean="0">
                <a:solidFill>
                  <a:schemeClr val="tx1"/>
                </a:solidFill>
              </a:rPr>
              <a:t> - это состояние полного физического, духовного и социального благополучия ,а не только отсутствие болезней и физических дефектов.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533400" indent="-533400"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43636" y="4500570"/>
          <a:ext cx="2857815" cy="2185985"/>
        </p:xfrm>
        <a:graphic>
          <a:graphicData uri="http://schemas.openxmlformats.org/presentationml/2006/ole">
            <p:oleObj spid="_x0000_s1026" name="Диаграмма" r:id="rId3" imgW="3686251" imgH="2543251" progId="Excel.Sheet.8">
              <p:embed/>
            </p:oleObj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57158" y="4214818"/>
            <a:ext cx="6000792" cy="15716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Правильное питание – важнейший залог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здорового организма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5900750" cy="8683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Здоровый образ жизни (ЗОЖ)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ЭТО ТАКОЕ?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3643306" y="1214422"/>
            <a:ext cx="5257808" cy="19716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ЗОЖ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индивидуальная система поведения человека, направленная на сохранение, укрепление и поддержание своего здоровья.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14282" y="3286124"/>
            <a:ext cx="5643602" cy="34290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ЗОЖ</a:t>
            </a:r>
          </a:p>
          <a:p>
            <a:pPr algn="ctr"/>
            <a:endParaRPr lang="ru-RU" sz="24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режима труда и отдыха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гигиена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вредных привычек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</a:p>
          <a:p>
            <a:pPr marL="625475" indent="-625475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эмоциональная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устойчивость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j01826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3033704" cy="2027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j01784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643314"/>
            <a:ext cx="3019423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Копия 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4535487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 txBox="1">
            <a:spLocks noGrp="1"/>
          </p:cNvSpPr>
          <p:nvPr>
            <p:ph idx="1"/>
          </p:nvPr>
        </p:nvSpPr>
        <p:spPr>
          <a:xfrm>
            <a:off x="1928794" y="285728"/>
            <a:ext cx="6929486" cy="23574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Гигиена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наука, которая изучает влияние среды на здоровье отдельного человека и всего населения, а также разрабатывает нормы, требования и правила сохранения здоровья, активного долголетия.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758006" cy="9397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объяснения поговоркам древних мудрецов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500174"/>
            <a:ext cx="5757874" cy="22860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None/>
            </a:pPr>
            <a:r>
              <a:rPr lang="ru-RU" sz="2400" u="sng" dirty="0" smtClean="0">
                <a:solidFill>
                  <a:schemeClr val="tx1"/>
                </a:solidFill>
              </a:rPr>
              <a:t>Древние </a:t>
            </a:r>
            <a:r>
              <a:rPr lang="ru-RU" sz="2400" u="sng" dirty="0">
                <a:solidFill>
                  <a:schemeClr val="tx1"/>
                </a:solidFill>
              </a:rPr>
              <a:t>римляне советовали: 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Завтрак съешь сам, обед раздели с другом, а ужин отдай врагу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28596" y="4143380"/>
            <a:ext cx="6143668" cy="22145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ct val="2000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«Пусть будут твоими врачами трое – веселый характер, умеренность в еде и движение»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6" descr="Копия 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2300" y="857232"/>
            <a:ext cx="3091700" cy="560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Диаграмма</vt:lpstr>
      <vt:lpstr>Слайд 1</vt:lpstr>
      <vt:lpstr>Слайд 2</vt:lpstr>
      <vt:lpstr>Слайд 3</vt:lpstr>
      <vt:lpstr>Слайд 4</vt:lpstr>
      <vt:lpstr>Здоровый образ жизни (ЗОЖ) ЧТО ЭТО ТАКОЕ?</vt:lpstr>
      <vt:lpstr>Слайд 6</vt:lpstr>
      <vt:lpstr>Дайте объяснения поговоркам древних мудрецов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</cp:revision>
  <dcterms:created xsi:type="dcterms:W3CDTF">2012-04-03T14:11:04Z</dcterms:created>
  <dcterms:modified xsi:type="dcterms:W3CDTF">2023-01-29T06:56:28Z</dcterms:modified>
</cp:coreProperties>
</file>