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1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4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7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2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5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3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1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0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5D67E-316B-4015-83A7-BF7898A4ECE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B806-1D2E-4744-9739-2F349C984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569" y="439615"/>
            <a:ext cx="11849100" cy="242667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населения России в XX—XXI вв. и факторы, определяющие её. Переписи населения России. Основные меры современной демографической политики государства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659438"/>
            <a:ext cx="3015762" cy="1101847"/>
          </a:xfrm>
        </p:spPr>
        <p:txBody>
          <a:bodyPr>
            <a:normAutofit/>
          </a:bodyPr>
          <a:lstStyle/>
          <a:p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А.Б., учитель географии</a:t>
            </a:r>
          </a:p>
          <a:p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Уфа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39" y="2242039"/>
            <a:ext cx="9969961" cy="60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163" y="1209255"/>
            <a:ext cx="5891066" cy="3645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Продолжительность жизни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397" y="1510588"/>
            <a:ext cx="3882549" cy="101566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России характерна достаточно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высокая продолжительность жизни.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-80" b="16008"/>
          <a:stretch/>
        </p:blipFill>
        <p:spPr>
          <a:xfrm>
            <a:off x="175846" y="2785638"/>
            <a:ext cx="5512775" cy="3757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16" y="3989510"/>
            <a:ext cx="4309284" cy="286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 txBox="1">
            <a:spLocks/>
          </p:cNvSpPr>
          <p:nvPr/>
        </p:nvSpPr>
        <p:spPr>
          <a:xfrm>
            <a:off x="238960" y="2805894"/>
            <a:ext cx="5599131" cy="3876966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Маткапитал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мера государства по поддержке семей с детьми. Эти средства можно направить на важнейшие для семьи задачи: например, на улучшение жилищных условий или образование детей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могут получить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помощь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детей в размере регионального прожиточного минимума для ребенка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ипотека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государственная программа, по которой можно получить ипотечный кредит с льготной ставкой до 6 % на весь срок действия договора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3" y="3182815"/>
            <a:ext cx="5097153" cy="3500045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Демографическая политика России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9376" y="1551511"/>
            <a:ext cx="10800587" cy="101566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политика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экономических, административных, пропагандистских мероприятий, с помощью которых государство влияет на рождаемость в желаемом для себя направлении.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 txBox="1">
            <a:spLocks/>
          </p:cNvSpPr>
          <p:nvPr/>
        </p:nvSpPr>
        <p:spPr>
          <a:xfrm>
            <a:off x="854363" y="3034492"/>
            <a:ext cx="2781653" cy="3269593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переписи: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национальность,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языками,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дохода.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Всероссийская перепись населения 2021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9376" y="1551511"/>
            <a:ext cx="10800587" cy="101566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перепись населения 2020—2021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мероприятие, которое проводилось на всей территории России по единой государственной статистической методологии в целях получения обобщённых демографических, экономических и социальных сведений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Логотип ВПН и официальная айдентика всероссийской переписи населения |  07.12.2020 | Коломна - БезФорм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16" y="2805893"/>
            <a:ext cx="5694452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Вырезка из книги Д.И. Менделеева </a:t>
            </a:r>
            <a:br>
              <a:rPr lang="ru-RU" dirty="0" smtClean="0"/>
            </a:br>
            <a:r>
              <a:rPr lang="ru-RU" dirty="0" smtClean="0"/>
              <a:t>«К познанию России»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452" y="3016251"/>
            <a:ext cx="5087815" cy="3185990"/>
          </a:xfr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всей же России, взятой    как целое, на основании данных, собираемых Центральным Статистическим Комитетом о числе рождающихся и умирающих, должно принять  прирост никак не менее 15 человек в год на 1000 жителей.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0282" y="4528806"/>
            <a:ext cx="60960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Сбылся ли озвученный в ней прогноз о численности населения России к 2000 году?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нет, то почему это могло произойти?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88889" l="5424" r="738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0236" y="853131"/>
            <a:ext cx="6775750" cy="4134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" y="1524297"/>
            <a:ext cx="1331640" cy="19023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91359" y="1533950"/>
            <a:ext cx="4203259" cy="771346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изменения численности населения России до 2000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оединительная линия уступом 10"/>
          <p:cNvCxnSpPr>
            <a:stCxn id="9" idx="1"/>
          </p:cNvCxnSpPr>
          <p:nvPr/>
        </p:nvCxnSpPr>
        <p:spPr>
          <a:xfrm rot="16200000" flipH="1">
            <a:off x="6041026" y="1457259"/>
            <a:ext cx="499450" cy="219552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932" y="2938992"/>
            <a:ext cx="10515600" cy="370600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4363" y="0"/>
            <a:ext cx="10515600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График изменения численности населения России в XX-XXI веках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9882" y="1548812"/>
            <a:ext cx="1018390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численность населения России в настоящее время?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какие годы численность населения России была максимальной?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какие годы численность населения России снижалась?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событиями в истории России могло быть связано сокращение численности населения в эти периоды?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45062" y="1548812"/>
            <a:ext cx="2573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(около 145 млн человек)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7886" y="1804024"/>
            <a:ext cx="1871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начале 1990-х)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345" y="2059236"/>
            <a:ext cx="441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начале 1940-х; 1990-х –2000-х; в 2020-х)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0428" y="2649319"/>
            <a:ext cx="726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(Великая Отечественная война; кризис 1990-х; пандемия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2969" y="3239402"/>
            <a:ext cx="3185746" cy="92333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Демографический кризис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резкое снижение численности населения страны.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54363" y="0"/>
            <a:ext cx="10515600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Современная численность населения России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4462" y="1490999"/>
            <a:ext cx="3868438" cy="1938992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РФ = более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млн человек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(около 1,8 % от всего населения мира).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занимает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9-е место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численности населения.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900" y="2506662"/>
            <a:ext cx="78020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70" r="4809"/>
          <a:stretch/>
        </p:blipFill>
        <p:spPr>
          <a:xfrm>
            <a:off x="5158154" y="1498021"/>
            <a:ext cx="7033846" cy="4340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Геодемографическое положение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70" y="1498021"/>
            <a:ext cx="4670007" cy="1623818"/>
          </a:xfr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Геодемографическое положение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положение страны (региона) относительно мировых регионов сосредоточения населения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069" y="4930887"/>
            <a:ext cx="5518516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плотность населения России по сравнению с соседними странами/регионами? 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каким последствиям может приводить наблюдаемая картина?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443" y="3475401"/>
            <a:ext cx="4203259" cy="1101923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 = Численность населения / площадь территории (чел./км</a:t>
            </a:r>
            <a:r>
              <a:rPr lang="ru-RU" baseline="30000" dirty="0" smtClean="0"/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10397" y="5746495"/>
            <a:ext cx="4203259" cy="771346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 РФ= 145млн.чел/17,1км</a:t>
            </a:r>
            <a:r>
              <a:rPr lang="ru-RU" baseline="30000" dirty="0" smtClean="0"/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8,5(чел./км</a:t>
            </a:r>
            <a:r>
              <a:rPr lang="ru-RU" baseline="30000" dirty="0" smtClean="0"/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Воспроизводство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189" y="1540903"/>
            <a:ext cx="4159019" cy="1335871"/>
          </a:xfr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Воспроизводство населения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процесс постоянного возобновления и смены поколений людей за счёт рождаемости и смертности.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966" y="3235000"/>
            <a:ext cx="4361242" cy="101566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количество родившихся за определённый период на 1000 населения.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966" y="4461813"/>
            <a:ext cx="3926723" cy="1015787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количество умерших за определённый период на 1000 населения.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966" y="5688750"/>
            <a:ext cx="4970585" cy="101566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прирост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разница между рождаемостью и смертностью за определённый период на 1000 населения.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7268" y="4642150"/>
            <a:ext cx="4203259" cy="918270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 = Р - С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Соединительная линия уступом 11"/>
          <p:cNvCxnSpPr>
            <a:stCxn id="11" idx="1"/>
          </p:cNvCxnSpPr>
          <p:nvPr/>
        </p:nvCxnSpPr>
        <p:spPr>
          <a:xfrm rot="5400000">
            <a:off x="6524102" y="4294118"/>
            <a:ext cx="708495" cy="324109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00" y="1426848"/>
            <a:ext cx="3592394" cy="310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4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95833" l="2448" r="972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306" y="1100087"/>
            <a:ext cx="8137330" cy="4577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Рождаемость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242" y="1267142"/>
            <a:ext cx="6305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Суммарный коэффициент рождаемости в России в 1980−2019 годах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397" y="1510588"/>
            <a:ext cx="2932980" cy="101566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России характерна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рождаемость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2925" y="4114196"/>
            <a:ext cx="3855382" cy="695196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рождаемость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Дагестан и Тыва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82924" y="2846451"/>
            <a:ext cx="3705913" cy="916657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рождаемость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Ленинградская, Тульская и Тамбовская области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1" y="5046785"/>
            <a:ext cx="2781136" cy="18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68" y="1510588"/>
            <a:ext cx="8660324" cy="4701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mtClean="0"/>
              <a:t>Смертность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397" y="1510588"/>
            <a:ext cx="2801095" cy="1323439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России характерен относительно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уровень смертности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22397" y="3208715"/>
            <a:ext cx="3135203" cy="923670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высокая смертность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Псковская область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63" y="-12771"/>
            <a:ext cx="1051560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Естественный прирост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79941" y="2003030"/>
            <a:ext cx="3590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Естественный прирост (на 1000 чел.)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397" y="1510588"/>
            <a:ext cx="2801095" cy="1323439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России характерны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показатели естественного прироста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53262" y="5608762"/>
            <a:ext cx="5071592" cy="748075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ЕП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Дагестан, Ямало-Ненецкий АО, Ханты-мансийский АО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3262" y="4583720"/>
            <a:ext cx="5367664" cy="699349"/>
          </a:xfrm>
          <a:prstGeom prst="rect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ЕП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Псковская, Ивановская, Тульская, Тверская области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40" y="1803229"/>
            <a:ext cx="7817398" cy="25185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2397" y="3227637"/>
            <a:ext cx="3785834" cy="1030389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России отмечается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убыль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депопуляция</a:t>
            </a:r>
            <a:r>
              <a:rPr lang="ru-RU" sz="2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4696034"/>
            <a:ext cx="3363057" cy="21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609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Динамика численности населения России в XX—XXI вв. и факторы, определяющие её. Переписи населения России. Основные меры современной демографической политики государства </vt:lpstr>
      <vt:lpstr>Вырезка из книги Д.И. Менделеева  «К познанию России»</vt:lpstr>
      <vt:lpstr>Презентация PowerPoint</vt:lpstr>
      <vt:lpstr>Презентация PowerPoint</vt:lpstr>
      <vt:lpstr>Геодемографическое положение России</vt:lpstr>
      <vt:lpstr>Воспроизводство населения</vt:lpstr>
      <vt:lpstr>Рождаемость</vt:lpstr>
      <vt:lpstr>Смертность</vt:lpstr>
      <vt:lpstr>Естественный прирост</vt:lpstr>
      <vt:lpstr>Продолжительность жизни</vt:lpstr>
      <vt:lpstr>Демографическая политика России</vt:lpstr>
      <vt:lpstr>Всероссийская перепись населения 2021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56. Динамика численности населения России в XX—XXI вв. и факторы, определяющие её. Переписи населения России. Основные меры современной демографической политики государства </dc:title>
  <dc:creator>ильмир гареев</dc:creator>
  <cp:lastModifiedBy>ильмир гареев</cp:lastModifiedBy>
  <cp:revision>15</cp:revision>
  <dcterms:created xsi:type="dcterms:W3CDTF">2024-04-01T15:04:31Z</dcterms:created>
  <dcterms:modified xsi:type="dcterms:W3CDTF">2024-04-01T17:27:53Z</dcterms:modified>
</cp:coreProperties>
</file>