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6"/>
  </p:handoutMasterIdLst>
  <p:sldIdLst>
    <p:sldId id="257" r:id="rId2"/>
    <p:sldId id="260" r:id="rId3"/>
    <p:sldId id="289" r:id="rId4"/>
    <p:sldId id="288" r:id="rId5"/>
    <p:sldId id="264" r:id="rId6"/>
    <p:sldId id="287" r:id="rId7"/>
    <p:sldId id="286" r:id="rId8"/>
    <p:sldId id="285" r:id="rId9"/>
    <p:sldId id="284" r:id="rId10"/>
    <p:sldId id="283" r:id="rId11"/>
    <p:sldId id="291" r:id="rId12"/>
    <p:sldId id="290" r:id="rId13"/>
    <p:sldId id="292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0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pPr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 и полупустыни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534400" y="5217510"/>
            <a:ext cx="3200400" cy="948294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Мурманска СОШ № 45</a:t>
            </a:r>
          </a:p>
        </p:txBody>
      </p:sp>
    </p:spTree>
    <p:extLst>
      <p:ext uri="{BB962C8B-B14F-4D97-AF65-F5344CB8AC3E}">
        <p14:creationId xmlns:p14="http://schemas.microsoft.com/office/powerpoint/2010/main" xmlns="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31027D-CE4F-4A25-A8A3-3F78A45DDE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8C0F3B-2A80-4EA1-AB65-27A3C3EEF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454" y="111043"/>
            <a:ext cx="3044858" cy="1858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33CA66-8262-4E52-A0E4-CF53C62E6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1904" y="1776046"/>
            <a:ext cx="3086100" cy="2057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2BE229-9B42-4B14-A9F0-3BD9865AAD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832" y="3552091"/>
            <a:ext cx="3086101" cy="2057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6F7AE2-EEC7-4BE4-BAD7-F130F2EDB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6776" y="4911327"/>
            <a:ext cx="2760184" cy="183563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39C916E-1A53-4DDE-A4F7-03BDE500537D}"/>
              </a:ext>
            </a:extLst>
          </p:cNvPr>
          <p:cNvSpPr/>
          <p:nvPr/>
        </p:nvSpPr>
        <p:spPr>
          <a:xfrm>
            <a:off x="703385" y="3429000"/>
            <a:ext cx="7455877" cy="1207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Представители: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суслики, тушканчики, песчанки, змеи, ящерицы.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C5E145C-3AF7-4405-92C2-AACA9464472A}"/>
              </a:ext>
            </a:extLst>
          </p:cNvPr>
          <p:cNvSpPr/>
          <p:nvPr/>
        </p:nvSpPr>
        <p:spPr>
          <a:xfrm>
            <a:off x="701187" y="237393"/>
            <a:ext cx="7455877" cy="29164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так же приспособились к жаркому и засушливому климату: обитают в норах, зарываются в песок, впадают в летнюю спячку, могут долгое время обходиться без воды или ведут ночной образ жизни.</a:t>
            </a:r>
          </a:p>
        </p:txBody>
      </p:sp>
    </p:spTree>
    <p:extLst>
      <p:ext uri="{BB962C8B-B14F-4D97-AF65-F5344CB8AC3E}">
        <p14:creationId xmlns:p14="http://schemas.microsoft.com/office/powerpoint/2010/main" xmlns="" val="1592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3617A5-2F38-414D-8EDB-96C91421E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B8C7736F-2041-412F-BAE9-0DF68B8F79CC}"/>
              </a:ext>
            </a:extLst>
          </p:cNvPr>
          <p:cNvSpPr/>
          <p:nvPr/>
        </p:nvSpPr>
        <p:spPr>
          <a:xfrm>
            <a:off x="844062" y="272562"/>
            <a:ext cx="10796953" cy="2171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отрасль хозяйства – животноводство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(овцы, верблюды). Коренные народы этих мест – калмыки, ногайцы, кумыки – уже огромное количество лет, занимаются пастбищным животноводством. Так же разводят коз, лошадей и крупный рогатый скот.</a:t>
            </a:r>
          </a:p>
        </p:txBody>
      </p:sp>
    </p:spTree>
    <p:extLst>
      <p:ext uri="{BB962C8B-B14F-4D97-AF65-F5344CB8AC3E}">
        <p14:creationId xmlns:p14="http://schemas.microsoft.com/office/powerpoint/2010/main" xmlns="" val="1196896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76E946-34C7-4960-81DA-21CBEC09A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A2B4CB0-98A3-49D5-99C2-1471B8311A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99" y="132165"/>
            <a:ext cx="4076282" cy="271752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141F598-E0D4-4EE9-B512-3D73DAEA2422}"/>
              </a:ext>
            </a:extLst>
          </p:cNvPr>
          <p:cNvSpPr/>
          <p:nvPr/>
        </p:nvSpPr>
        <p:spPr>
          <a:xfrm>
            <a:off x="1579684" y="3221403"/>
            <a:ext cx="9293469" cy="15738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Растениеводство: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особенный район дельта Волги (арбузы, пшеница, рис и другие некоторые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426859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A5ADA2-BF8E-4671-89A9-6D960F5EC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61BBC2F-C335-4033-B537-D2715ED494A3}"/>
              </a:ext>
            </a:extLst>
          </p:cNvPr>
          <p:cNvSpPr/>
          <p:nvPr/>
        </p:nvSpPr>
        <p:spPr>
          <a:xfrm>
            <a:off x="1899138" y="281354"/>
            <a:ext cx="8704385" cy="9583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ископаемые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: соль и природный газ.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AC5CC71-BC20-4393-BE41-1F69CDC34549}"/>
              </a:ext>
            </a:extLst>
          </p:cNvPr>
          <p:cNvSpPr/>
          <p:nvPr/>
        </p:nvSpPr>
        <p:spPr>
          <a:xfrm>
            <a:off x="4185139" y="2004645"/>
            <a:ext cx="7710854" cy="1679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: производство одежды и обуви, продукты питания.</a:t>
            </a:r>
          </a:p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Крупнейший город 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Астрахань.</a:t>
            </a:r>
          </a:p>
        </p:txBody>
      </p:sp>
    </p:spTree>
    <p:extLst>
      <p:ext uri="{BB962C8B-B14F-4D97-AF65-F5344CB8AC3E}">
        <p14:creationId xmlns:p14="http://schemas.microsoft.com/office/powerpoint/2010/main" xmlns="" val="225573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0414B-39E4-4461-B864-4134ED03A71D}"/>
              </a:ext>
            </a:extLst>
          </p:cNvPr>
          <p:cNvSpPr txBox="1"/>
          <p:nvPr/>
        </p:nvSpPr>
        <p:spPr>
          <a:xfrm>
            <a:off x="2593730" y="1072662"/>
            <a:ext cx="771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D79899-F296-4584-A118-389E3238ACE5}"/>
              </a:ext>
            </a:extLst>
          </p:cNvPr>
          <p:cNvSpPr txBox="1"/>
          <p:nvPr/>
        </p:nvSpPr>
        <p:spPr>
          <a:xfrm>
            <a:off x="1969477" y="2479431"/>
            <a:ext cx="8959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Параграф 48 прочитать, вопросы 1-5 стр.179 (письменно)</a:t>
            </a:r>
          </a:p>
        </p:txBody>
      </p:sp>
    </p:spTree>
    <p:extLst>
      <p:ext uri="{BB962C8B-B14F-4D97-AF65-F5344CB8AC3E}">
        <p14:creationId xmlns:p14="http://schemas.microsoft.com/office/powerpoint/2010/main" xmlns="" val="335300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BAA720-4F5C-44A3-9EF0-563EF5061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84" y="1345223"/>
            <a:ext cx="11918631" cy="541606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136C3AD-D12F-490C-8619-FF56E01488E8}"/>
              </a:ext>
            </a:extLst>
          </p:cNvPr>
          <p:cNvSpPr/>
          <p:nvPr/>
        </p:nvSpPr>
        <p:spPr>
          <a:xfrm>
            <a:off x="399868" y="202223"/>
            <a:ext cx="11392263" cy="10462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Полупустыни и пустыни в России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занимают небольшую территорию в европейской части России, в умеренном поясе.</a:t>
            </a:r>
          </a:p>
        </p:txBody>
      </p:sp>
    </p:spTree>
    <p:extLst>
      <p:ext uri="{BB962C8B-B14F-4D97-AF65-F5344CB8AC3E}">
        <p14:creationId xmlns:p14="http://schemas.microsoft.com/office/powerpoint/2010/main" xmlns="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DEDC23-B89C-443F-A491-2B17C9505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6C8ADBE-4F76-4F91-8EA8-378D8B2F30A8}"/>
              </a:ext>
            </a:extLst>
          </p:cNvPr>
          <p:cNvSpPr/>
          <p:nvPr/>
        </p:nvSpPr>
        <p:spPr>
          <a:xfrm>
            <a:off x="1014046" y="228599"/>
            <a:ext cx="10163908" cy="15562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 полупустынь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является переходной от степей к пустыням. Располагается на юго-востоке европейской части России, в </a:t>
            </a:r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</a:rPr>
              <a:t>Прикаспии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 и Восточном Предкавказье.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3D7DC1A-E9DC-44D6-9898-2454257DA605}"/>
              </a:ext>
            </a:extLst>
          </p:cNvPr>
          <p:cNvSpPr/>
          <p:nvPr/>
        </p:nvSpPr>
        <p:spPr>
          <a:xfrm>
            <a:off x="1014046" y="4202723"/>
            <a:ext cx="10163908" cy="2127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Полупустыни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 – это зоны в России, которые сочетают в себе степные и пустынные ландшафты. Для использования этих территорий в сельском хозяйстве необходимо искусственное орошение.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6824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005AE2-F559-48D2-8302-C4D18783E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D58E9C9-E406-489F-9AF3-22BFECACA091}"/>
              </a:ext>
            </a:extLst>
          </p:cNvPr>
          <p:cNvSpPr/>
          <p:nvPr/>
        </p:nvSpPr>
        <p:spPr>
          <a:xfrm>
            <a:off x="2268415" y="298938"/>
            <a:ext cx="9609992" cy="30157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 встречаются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в зоне полупустынь в Калмыкии. Они располагаются очагами и возникли в процессе </a:t>
            </a:r>
            <a:r>
              <a:rPr lang="ru-RU" sz="3000" b="1" dirty="0" err="1">
                <a:solidFill>
                  <a:schemeClr val="tx2">
                    <a:lumMod val="50000"/>
                  </a:schemeClr>
                </a:solidFill>
              </a:rPr>
              <a:t>перевыпаса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 скота на месте полупустынь. Таким образом можно сказать, что пустыни в России возникли в результате хозяйственной деятельности человека.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12A400AC-2548-4E9F-9B45-7A015C9E2856}"/>
              </a:ext>
            </a:extLst>
          </p:cNvPr>
          <p:cNvSpPr/>
          <p:nvPr/>
        </p:nvSpPr>
        <p:spPr>
          <a:xfrm>
            <a:off x="2268415" y="3798278"/>
            <a:ext cx="9609992" cy="20046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 – это зоны, характеризующиеся засушливым и жарким климатом, скудной растительностью, не образующей сплошного покрова.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14561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ABABF2-B972-4EA8-9609-1E0656004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993" y="929507"/>
            <a:ext cx="10486029" cy="575512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C72B401F-7F63-4C83-9416-9869C0734726}"/>
              </a:ext>
            </a:extLst>
          </p:cNvPr>
          <p:cNvSpPr/>
          <p:nvPr/>
        </p:nvSpPr>
        <p:spPr>
          <a:xfrm>
            <a:off x="307731" y="307731"/>
            <a:ext cx="3921369" cy="1143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природы пустынь и полупустынь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CCA25C25-BAD6-4A51-9C3E-639CF18495DA}"/>
              </a:ext>
            </a:extLst>
          </p:cNvPr>
          <p:cNvSpPr/>
          <p:nvPr/>
        </p:nvSpPr>
        <p:spPr>
          <a:xfrm>
            <a:off x="8380534" y="173370"/>
            <a:ext cx="2335823" cy="5187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</a:p>
        </p:txBody>
      </p:sp>
    </p:spTree>
    <p:extLst>
      <p:ext uri="{BB962C8B-B14F-4D97-AF65-F5344CB8AC3E}">
        <p14:creationId xmlns:p14="http://schemas.microsoft.com/office/powerpoint/2010/main" xmlns="" val="37750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224B18-291B-474F-B6F6-16B17522B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2F76B80-1557-4C32-AA00-0515A7436351}"/>
              </a:ext>
            </a:extLst>
          </p:cNvPr>
          <p:cNvSpPr/>
          <p:nvPr/>
        </p:nvSpPr>
        <p:spPr>
          <a:xfrm>
            <a:off x="931985" y="360485"/>
            <a:ext cx="10322169" cy="12924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 и полупустыни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– это самые жаркие и сухие области России. Здесь климат более континентальный, чем в степной зоне.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039C02FA-FCEC-4DC3-B1B9-09EA8C184C18}"/>
              </a:ext>
            </a:extLst>
          </p:cNvPr>
          <p:cNvSpPr/>
          <p:nvPr/>
        </p:nvSpPr>
        <p:spPr>
          <a:xfrm>
            <a:off x="404446" y="1855177"/>
            <a:ext cx="5855677" cy="40708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-Средняя температура самого жаркого месяца -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+25°С.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-За год насчитывается более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солнечных дней.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-Зимой температуры могут быть и ниже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0°С.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-Осадки за год не более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мм.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-Характерна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испаряемость.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A2DAF1B-9428-4CF6-B04B-3EBBF158260F}"/>
              </a:ext>
            </a:extLst>
          </p:cNvPr>
          <p:cNvSpPr/>
          <p:nvPr/>
        </p:nvSpPr>
        <p:spPr>
          <a:xfrm>
            <a:off x="6550269" y="1855177"/>
            <a:ext cx="5380892" cy="46423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-Жара и засухи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летом приводят к пересыханию водоемов (озёр и рек), выгоранию растительного покрова.</a:t>
            </a:r>
          </a:p>
          <a:p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-Территории этих природных зон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бедны на пресные воды.</a:t>
            </a:r>
          </a:p>
          <a:p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-Грунтовые воды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залегают очень глубоко.</a:t>
            </a:r>
          </a:p>
          <a:p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-Озёра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небольшие и сильно засоленные (Баскунчак и Эльтон).</a:t>
            </a:r>
          </a:p>
        </p:txBody>
      </p:sp>
    </p:spTree>
    <p:extLst>
      <p:ext uri="{BB962C8B-B14F-4D97-AF65-F5344CB8AC3E}">
        <p14:creationId xmlns:p14="http://schemas.microsoft.com/office/powerpoint/2010/main" xmlns="" val="205284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774BB2-87E5-4946-8227-0B9AF3774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448" y="2127148"/>
            <a:ext cx="7425104" cy="473085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DA6ECC6-8ADB-4E87-889B-49CD2CDBCE75}"/>
              </a:ext>
            </a:extLst>
          </p:cNvPr>
          <p:cNvSpPr/>
          <p:nvPr/>
        </p:nvSpPr>
        <p:spPr>
          <a:xfrm>
            <a:off x="597877" y="254976"/>
            <a:ext cx="11245361" cy="17496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 в пустынях и полупустынях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сформировались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светло-каштановые, бурые почвы и серозёмы.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Они очень бедны перегноем и очень часто сильно засолены. Это связано с недостатком увлажнения и продолжительными засухами.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6809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EA9DE5-61E6-41E8-B70D-F3DDB565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2988"/>
            <a:ext cx="12192000" cy="47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75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09396B-EF0B-4487-9F8F-A20D5D719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FA6BAAB-F09D-4941-AD26-DA2BAF902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537" y="193431"/>
            <a:ext cx="3046596" cy="21804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DE5A8D-0990-452B-BED3-6E672E7A8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1032" y="2178567"/>
            <a:ext cx="3046597" cy="20259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DC7999-384C-46C7-85D1-33ED8E58A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1537" y="4014649"/>
            <a:ext cx="3270738" cy="217504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A272F9B-4FF4-4FAD-AE14-9C9B41A9A8B9}"/>
              </a:ext>
            </a:extLst>
          </p:cNvPr>
          <p:cNvSpPr/>
          <p:nvPr/>
        </p:nvSpPr>
        <p:spPr>
          <a:xfrm>
            <a:off x="562708" y="325315"/>
            <a:ext cx="6664569" cy="1477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Растительность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 не образует плотного покрова, в пустынях она практически отсутствует.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E4B7CAD-C2BC-4E02-B28A-EB0ECF1BFD2D}"/>
              </a:ext>
            </a:extLst>
          </p:cNvPr>
          <p:cNvSpPr/>
          <p:nvPr/>
        </p:nvSpPr>
        <p:spPr>
          <a:xfrm>
            <a:off x="562707" y="2453005"/>
            <a:ext cx="6664569" cy="32795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приспособлены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 сухому и жаркому климату с помощью длинных корней, узких листьев или замены их колючками и т.д.. Так же они адаптировались к засоленности почв.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Представители: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злаковые, 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полынь, солянки, эфедра.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996051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6394</TotalTime>
  <Words>477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Интеграл</vt:lpstr>
      <vt:lpstr>Пустыни и полупустыни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Olga</cp:lastModifiedBy>
  <cp:revision>255</cp:revision>
  <dcterms:created xsi:type="dcterms:W3CDTF">2018-02-25T15:29:25Z</dcterms:created>
  <dcterms:modified xsi:type="dcterms:W3CDTF">2025-02-27T19:16:41Z</dcterms:modified>
  <cp:category>География;Страны</cp:category>
</cp:coreProperties>
</file>