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344" r:id="rId5"/>
    <p:sldId id="345" r:id="rId6"/>
    <p:sldId id="357" r:id="rId7"/>
    <p:sldId id="358" r:id="rId8"/>
    <p:sldId id="347" r:id="rId9"/>
    <p:sldId id="370" r:id="rId10"/>
    <p:sldId id="360" r:id="rId11"/>
    <p:sldId id="361" r:id="rId12"/>
    <p:sldId id="364" r:id="rId13"/>
    <p:sldId id="366" r:id="rId14"/>
    <p:sldId id="363" r:id="rId15"/>
    <p:sldId id="367" r:id="rId16"/>
    <p:sldId id="362" r:id="rId17"/>
    <p:sldId id="384" r:id="rId18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6A3D024-909B-3BC2-1496-FEEAB652808A}" name="Sher Dionisio" initials="" userId="S::Sher.Dionisio@teksystemsgs.com::02daa716-9709-4d47-a153-1943ce1675c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FD0F851-EC5A-4D38-B0AD-8093EC10F33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807" autoAdjust="0"/>
  </p:normalViewPr>
  <p:slideViewPr>
    <p:cSldViewPr snapToGrid="0">
      <p:cViewPr varScale="1">
        <p:scale>
          <a:sx n="79" d="100"/>
          <a:sy n="79" d="100"/>
        </p:scale>
        <p:origin x="86" y="72"/>
      </p:cViewPr>
      <p:guideLst>
        <p:guide orient="horz" pos="175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0109"/>
    </p:cViewPr>
  </p:sorterViewPr>
  <p:notesViewPr>
    <p:cSldViewPr snapToGrid="0" showGuides="1">
      <p:cViewPr varScale="1">
        <p:scale>
          <a:sx n="82" d="100"/>
          <a:sy n="82" d="100"/>
        </p:scale>
        <p:origin x="393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7230A4-11F4-4E28-8524-C657D0E9BD0C}" type="doc">
      <dgm:prSet loTypeId="urn:microsoft.com/office/officeart/2005/8/layout/hierarchy1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36828527-1953-49A5-AD28-FE8D4E702309}">
      <dgm:prSet phldrT="[Текст]"/>
      <dgm:spPr/>
      <dgm:t>
        <a:bodyPr/>
        <a:lstStyle/>
        <a:p>
          <a:r>
            <a:rPr lang="ru-RU" dirty="0"/>
            <a:t>РЕСУРСЫ</a:t>
          </a:r>
        </a:p>
      </dgm:t>
    </dgm:pt>
    <dgm:pt modelId="{6E9C1381-8580-4E3C-8A29-2B2D0D864927}" type="parTrans" cxnId="{880F1BF8-2902-44A2-B7BB-23A92A4090CF}">
      <dgm:prSet/>
      <dgm:spPr/>
      <dgm:t>
        <a:bodyPr/>
        <a:lstStyle/>
        <a:p>
          <a:endParaRPr lang="ru-RU"/>
        </a:p>
      </dgm:t>
    </dgm:pt>
    <dgm:pt modelId="{580A059A-FF92-4431-816F-DDB3B05FEA8E}" type="sibTrans" cxnId="{880F1BF8-2902-44A2-B7BB-23A92A4090CF}">
      <dgm:prSet/>
      <dgm:spPr/>
      <dgm:t>
        <a:bodyPr/>
        <a:lstStyle/>
        <a:p>
          <a:endParaRPr lang="ru-RU"/>
        </a:p>
      </dgm:t>
    </dgm:pt>
    <dgm:pt modelId="{A5177CB1-0D57-4FEB-936C-E95B4183AFAA}">
      <dgm:prSet phldrT="[Текст]" custT="1"/>
      <dgm:spPr/>
      <dgm:t>
        <a:bodyPr/>
        <a:lstStyle/>
        <a:p>
          <a:r>
            <a:rPr lang="ru-RU" sz="2000" dirty="0"/>
            <a:t>Сырьевые ресурсы</a:t>
          </a:r>
        </a:p>
      </dgm:t>
    </dgm:pt>
    <dgm:pt modelId="{BCE1BBC7-EECE-489F-9E53-660B0F72213D}" type="parTrans" cxnId="{0E8D93C6-33F7-4AB1-BD5A-B60AC48EC32E}">
      <dgm:prSet/>
      <dgm:spPr/>
      <dgm:t>
        <a:bodyPr/>
        <a:lstStyle/>
        <a:p>
          <a:endParaRPr lang="ru-RU"/>
        </a:p>
      </dgm:t>
    </dgm:pt>
    <dgm:pt modelId="{845167E9-2DAA-4702-A115-2C6F4E45820D}" type="sibTrans" cxnId="{0E8D93C6-33F7-4AB1-BD5A-B60AC48EC32E}">
      <dgm:prSet/>
      <dgm:spPr/>
      <dgm:t>
        <a:bodyPr/>
        <a:lstStyle/>
        <a:p>
          <a:endParaRPr lang="ru-RU"/>
        </a:p>
      </dgm:t>
    </dgm:pt>
    <dgm:pt modelId="{8C33396D-029C-494A-AB68-A5936928706B}">
      <dgm:prSet phldrT="[Текст]" custT="1"/>
      <dgm:spPr/>
      <dgm:t>
        <a:bodyPr/>
        <a:lstStyle/>
        <a:p>
          <a:r>
            <a:rPr lang="ru-RU" sz="2000" dirty="0"/>
            <a:t>Продукция добывающей промышленности</a:t>
          </a:r>
        </a:p>
      </dgm:t>
    </dgm:pt>
    <dgm:pt modelId="{77808BEA-B40A-40CA-87B2-E7922EBC627A}" type="parTrans" cxnId="{520C2772-6B68-4E80-B710-3850DE2B8069}">
      <dgm:prSet/>
      <dgm:spPr/>
      <dgm:t>
        <a:bodyPr/>
        <a:lstStyle/>
        <a:p>
          <a:endParaRPr lang="ru-RU"/>
        </a:p>
      </dgm:t>
    </dgm:pt>
    <dgm:pt modelId="{CD846017-0696-4163-AA09-4F32AF3FDF10}" type="sibTrans" cxnId="{520C2772-6B68-4E80-B710-3850DE2B8069}">
      <dgm:prSet/>
      <dgm:spPr/>
      <dgm:t>
        <a:bodyPr/>
        <a:lstStyle/>
        <a:p>
          <a:endParaRPr lang="ru-RU"/>
        </a:p>
      </dgm:t>
    </dgm:pt>
    <dgm:pt modelId="{C18A1DE0-8613-47CC-A3D5-0C178685FD64}">
      <dgm:prSet phldrT="[Текст]" custT="1"/>
      <dgm:spPr/>
      <dgm:t>
        <a:bodyPr/>
        <a:lstStyle/>
        <a:p>
          <a:r>
            <a:rPr lang="ru-RU" sz="2000" dirty="0"/>
            <a:t>Сельскохозяйственная продукция</a:t>
          </a:r>
          <a:r>
            <a:rPr lang="ru-RU" sz="1200" dirty="0"/>
            <a:t> </a:t>
          </a:r>
        </a:p>
      </dgm:t>
    </dgm:pt>
    <dgm:pt modelId="{29BC8C21-C2F6-4306-AAA4-93407CA28A04}" type="parTrans" cxnId="{AF96D3D3-23AD-4566-919C-DD84E6653721}">
      <dgm:prSet/>
      <dgm:spPr/>
      <dgm:t>
        <a:bodyPr/>
        <a:lstStyle/>
        <a:p>
          <a:endParaRPr lang="ru-RU"/>
        </a:p>
      </dgm:t>
    </dgm:pt>
    <dgm:pt modelId="{1A272CE6-92E6-46AB-9ED3-3424B2CA8D49}" type="sibTrans" cxnId="{AF96D3D3-23AD-4566-919C-DD84E6653721}">
      <dgm:prSet/>
      <dgm:spPr/>
      <dgm:t>
        <a:bodyPr/>
        <a:lstStyle/>
        <a:p>
          <a:endParaRPr lang="ru-RU"/>
        </a:p>
      </dgm:t>
    </dgm:pt>
    <dgm:pt modelId="{976C0C1B-E13F-4A6F-B541-52BFD1CD7429}">
      <dgm:prSet phldrT="[Текст]" custT="1"/>
      <dgm:spPr/>
      <dgm:t>
        <a:bodyPr/>
        <a:lstStyle/>
        <a:p>
          <a:r>
            <a:rPr lang="ru-RU" sz="2000" dirty="0"/>
            <a:t>Топливные ресурсы</a:t>
          </a:r>
        </a:p>
      </dgm:t>
    </dgm:pt>
    <dgm:pt modelId="{C11E491C-DC6C-4BB9-8989-5B44782D6065}" type="parTrans" cxnId="{8FFBF1B3-AAC4-41C8-99E7-EB0D0738AF68}">
      <dgm:prSet/>
      <dgm:spPr/>
      <dgm:t>
        <a:bodyPr/>
        <a:lstStyle/>
        <a:p>
          <a:endParaRPr lang="ru-RU"/>
        </a:p>
      </dgm:t>
    </dgm:pt>
    <dgm:pt modelId="{BBB99413-71EB-4DF7-9C5B-3AA577D7CF7A}" type="sibTrans" cxnId="{8FFBF1B3-AAC4-41C8-99E7-EB0D0738AF68}">
      <dgm:prSet/>
      <dgm:spPr/>
      <dgm:t>
        <a:bodyPr/>
        <a:lstStyle/>
        <a:p>
          <a:endParaRPr lang="ru-RU"/>
        </a:p>
      </dgm:t>
    </dgm:pt>
    <dgm:pt modelId="{84A2E474-95D4-45D2-AE92-8AFF80A8201F}">
      <dgm:prSet custT="1"/>
      <dgm:spPr/>
      <dgm:t>
        <a:bodyPr/>
        <a:lstStyle/>
        <a:p>
          <a:endParaRPr lang="ru-RU" sz="2000" dirty="0"/>
        </a:p>
        <a:p>
          <a:endParaRPr lang="ru-RU" sz="2000" dirty="0"/>
        </a:p>
        <a:p>
          <a:r>
            <a:rPr lang="ru-RU" sz="2000" dirty="0"/>
            <a:t>Руда, щебень, песок — используются в тяжёлой индустрии</a:t>
          </a:r>
        </a:p>
        <a:p>
          <a:endParaRPr lang="ru-RU" sz="2000" dirty="0"/>
        </a:p>
        <a:p>
          <a:endParaRPr lang="ru-RU" sz="1400" dirty="0"/>
        </a:p>
      </dgm:t>
    </dgm:pt>
    <dgm:pt modelId="{4C1F01BC-E0D4-4438-944C-3DB6B807DD04}" type="parTrans" cxnId="{CE84D767-24DB-4128-A148-7192F554CB73}">
      <dgm:prSet/>
      <dgm:spPr/>
      <dgm:t>
        <a:bodyPr/>
        <a:lstStyle/>
        <a:p>
          <a:endParaRPr lang="ru-RU"/>
        </a:p>
      </dgm:t>
    </dgm:pt>
    <dgm:pt modelId="{13406B9C-216F-4F53-A64B-ED3C2FA858B7}" type="sibTrans" cxnId="{CE84D767-24DB-4128-A148-7192F554CB73}">
      <dgm:prSet/>
      <dgm:spPr/>
      <dgm:t>
        <a:bodyPr/>
        <a:lstStyle/>
        <a:p>
          <a:endParaRPr lang="ru-RU"/>
        </a:p>
      </dgm:t>
    </dgm:pt>
    <dgm:pt modelId="{695DDFE3-A7F3-4495-8407-1760C29E6AAC}">
      <dgm:prSet custT="1"/>
      <dgm:spPr/>
      <dgm:t>
        <a:bodyPr/>
        <a:lstStyle/>
        <a:p>
          <a:r>
            <a:rPr lang="ru-RU" sz="2000" dirty="0"/>
            <a:t>картофель, зерно, свёклу и другие культуры) — применяется в аграрном секторе, в лёгкой и пищевой промышленности.</a:t>
          </a:r>
        </a:p>
      </dgm:t>
    </dgm:pt>
    <dgm:pt modelId="{2D00E73F-B9B1-497C-92DD-F1720244CCD2}" type="parTrans" cxnId="{7308BC31-C26A-4544-838A-9491151595C2}">
      <dgm:prSet/>
      <dgm:spPr/>
      <dgm:t>
        <a:bodyPr/>
        <a:lstStyle/>
        <a:p>
          <a:endParaRPr lang="ru-RU"/>
        </a:p>
      </dgm:t>
    </dgm:pt>
    <dgm:pt modelId="{C5A06408-5FE6-426A-B7F7-FC9CC976626E}" type="sibTrans" cxnId="{7308BC31-C26A-4544-838A-9491151595C2}">
      <dgm:prSet/>
      <dgm:spPr/>
      <dgm:t>
        <a:bodyPr/>
        <a:lstStyle/>
        <a:p>
          <a:endParaRPr lang="ru-RU"/>
        </a:p>
      </dgm:t>
    </dgm:pt>
    <dgm:pt modelId="{5E3E9AED-BD13-459A-968E-6EDCCBBB688A}">
      <dgm:prSet custT="1"/>
      <dgm:spPr/>
      <dgm:t>
        <a:bodyPr/>
        <a:lstStyle/>
        <a:p>
          <a:r>
            <a:rPr lang="ru-RU" sz="2000" dirty="0"/>
            <a:t>Нефть</a:t>
          </a:r>
        </a:p>
        <a:p>
          <a:r>
            <a:rPr lang="ru-RU" sz="2000" dirty="0"/>
            <a:t>Уголь</a:t>
          </a:r>
        </a:p>
        <a:p>
          <a:r>
            <a:rPr lang="ru-RU" sz="2000" dirty="0"/>
            <a:t>Газ</a:t>
          </a:r>
        </a:p>
      </dgm:t>
    </dgm:pt>
    <dgm:pt modelId="{A8839796-9BFB-48A2-BBE6-7536B41244C5}" type="parTrans" cxnId="{D8732DD4-60B4-4FCA-AC63-7CCCD79BB306}">
      <dgm:prSet/>
      <dgm:spPr/>
      <dgm:t>
        <a:bodyPr/>
        <a:lstStyle/>
        <a:p>
          <a:endParaRPr lang="ru-RU"/>
        </a:p>
      </dgm:t>
    </dgm:pt>
    <dgm:pt modelId="{C50DD251-6B5F-49D3-8777-A91F00AB7B6E}" type="sibTrans" cxnId="{D8732DD4-60B4-4FCA-AC63-7CCCD79BB306}">
      <dgm:prSet/>
      <dgm:spPr/>
      <dgm:t>
        <a:bodyPr/>
        <a:lstStyle/>
        <a:p>
          <a:endParaRPr lang="ru-RU"/>
        </a:p>
      </dgm:t>
    </dgm:pt>
    <dgm:pt modelId="{7E4B75C4-40A9-4F4E-8FF9-57906D8BAAEF}" type="pres">
      <dgm:prSet presAssocID="{927230A4-11F4-4E28-8524-C657D0E9BD0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59295E5-51AA-47DE-B14E-C1AB68E2BC16}" type="pres">
      <dgm:prSet presAssocID="{36828527-1953-49A5-AD28-FE8D4E702309}" presName="hierRoot1" presStyleCnt="0"/>
      <dgm:spPr/>
    </dgm:pt>
    <dgm:pt modelId="{574CE0F0-449B-4F03-A691-05E4E6CA05DD}" type="pres">
      <dgm:prSet presAssocID="{36828527-1953-49A5-AD28-FE8D4E702309}" presName="composite" presStyleCnt="0"/>
      <dgm:spPr/>
    </dgm:pt>
    <dgm:pt modelId="{86E6042D-6413-439F-8539-418A2EF83B0C}" type="pres">
      <dgm:prSet presAssocID="{36828527-1953-49A5-AD28-FE8D4E702309}" presName="background" presStyleLbl="node0" presStyleIdx="0" presStyleCnt="1"/>
      <dgm:spPr/>
    </dgm:pt>
    <dgm:pt modelId="{CB58F269-02AA-4D13-A5EA-2F3B531C48DD}" type="pres">
      <dgm:prSet presAssocID="{36828527-1953-49A5-AD28-FE8D4E702309}" presName="text" presStyleLbl="fgAcc0" presStyleIdx="0" presStyleCnt="1" custScaleX="287173">
        <dgm:presLayoutVars>
          <dgm:chPref val="3"/>
        </dgm:presLayoutVars>
      </dgm:prSet>
      <dgm:spPr/>
    </dgm:pt>
    <dgm:pt modelId="{368678ED-876D-42AE-B323-F482C7F5EDD7}" type="pres">
      <dgm:prSet presAssocID="{36828527-1953-49A5-AD28-FE8D4E702309}" presName="hierChild2" presStyleCnt="0"/>
      <dgm:spPr/>
    </dgm:pt>
    <dgm:pt modelId="{0870D263-4F15-4539-8A32-00FE1E489CCF}" type="pres">
      <dgm:prSet presAssocID="{BCE1BBC7-EECE-489F-9E53-660B0F72213D}" presName="Name10" presStyleLbl="parChTrans1D2" presStyleIdx="0" presStyleCnt="2"/>
      <dgm:spPr/>
    </dgm:pt>
    <dgm:pt modelId="{EB7C018F-2257-4E8C-B6CD-7DF8A2981825}" type="pres">
      <dgm:prSet presAssocID="{A5177CB1-0D57-4FEB-936C-E95B4183AFAA}" presName="hierRoot2" presStyleCnt="0"/>
      <dgm:spPr/>
    </dgm:pt>
    <dgm:pt modelId="{9ECA90E4-F95C-40AF-946F-30A3E4D2BE74}" type="pres">
      <dgm:prSet presAssocID="{A5177CB1-0D57-4FEB-936C-E95B4183AFAA}" presName="composite2" presStyleCnt="0"/>
      <dgm:spPr/>
    </dgm:pt>
    <dgm:pt modelId="{02B8E7BE-D9DA-4B31-BD5D-F5B2AB84C9CB}" type="pres">
      <dgm:prSet presAssocID="{A5177CB1-0D57-4FEB-936C-E95B4183AFAA}" presName="background2" presStyleLbl="node2" presStyleIdx="0" presStyleCnt="2"/>
      <dgm:spPr/>
    </dgm:pt>
    <dgm:pt modelId="{7818D24E-5167-4401-B601-61A2EBEC23DC}" type="pres">
      <dgm:prSet presAssocID="{A5177CB1-0D57-4FEB-936C-E95B4183AFAA}" presName="text2" presStyleLbl="fgAcc2" presStyleIdx="0" presStyleCnt="2" custScaleX="201680">
        <dgm:presLayoutVars>
          <dgm:chPref val="3"/>
        </dgm:presLayoutVars>
      </dgm:prSet>
      <dgm:spPr/>
    </dgm:pt>
    <dgm:pt modelId="{EFCC8ED1-034F-4810-9210-C29B24308863}" type="pres">
      <dgm:prSet presAssocID="{A5177CB1-0D57-4FEB-936C-E95B4183AFAA}" presName="hierChild3" presStyleCnt="0"/>
      <dgm:spPr/>
    </dgm:pt>
    <dgm:pt modelId="{B08F9967-5F2E-4FB5-A031-F9F37D598CDB}" type="pres">
      <dgm:prSet presAssocID="{77808BEA-B40A-40CA-87B2-E7922EBC627A}" presName="Name17" presStyleLbl="parChTrans1D3" presStyleIdx="0" presStyleCnt="3"/>
      <dgm:spPr/>
    </dgm:pt>
    <dgm:pt modelId="{5D2EDDC6-62AF-43DE-9B59-BF1CB148B656}" type="pres">
      <dgm:prSet presAssocID="{8C33396D-029C-494A-AB68-A5936928706B}" presName="hierRoot3" presStyleCnt="0"/>
      <dgm:spPr/>
    </dgm:pt>
    <dgm:pt modelId="{A1604D87-9C89-4B60-9044-A6C0B1CC3C77}" type="pres">
      <dgm:prSet presAssocID="{8C33396D-029C-494A-AB68-A5936928706B}" presName="composite3" presStyleCnt="0"/>
      <dgm:spPr/>
    </dgm:pt>
    <dgm:pt modelId="{4138D238-B036-41F3-9C8C-6CF061F665C2}" type="pres">
      <dgm:prSet presAssocID="{8C33396D-029C-494A-AB68-A5936928706B}" presName="background3" presStyleLbl="node3" presStyleIdx="0" presStyleCnt="3"/>
      <dgm:spPr/>
    </dgm:pt>
    <dgm:pt modelId="{DA646E95-266E-4D45-9152-CA6BDF5A8855}" type="pres">
      <dgm:prSet presAssocID="{8C33396D-029C-494A-AB68-A5936928706B}" presName="text3" presStyleLbl="fgAcc3" presStyleIdx="0" presStyleCnt="3" custScaleX="299500">
        <dgm:presLayoutVars>
          <dgm:chPref val="3"/>
        </dgm:presLayoutVars>
      </dgm:prSet>
      <dgm:spPr/>
    </dgm:pt>
    <dgm:pt modelId="{C1778584-4478-454B-9A40-75603F918B19}" type="pres">
      <dgm:prSet presAssocID="{8C33396D-029C-494A-AB68-A5936928706B}" presName="hierChild4" presStyleCnt="0"/>
      <dgm:spPr/>
    </dgm:pt>
    <dgm:pt modelId="{08CC1CCF-64DD-4378-8B66-D42BFDB97FC5}" type="pres">
      <dgm:prSet presAssocID="{4C1F01BC-E0D4-4438-944C-3DB6B807DD04}" presName="Name23" presStyleLbl="parChTrans1D4" presStyleIdx="0" presStyleCnt="2"/>
      <dgm:spPr/>
    </dgm:pt>
    <dgm:pt modelId="{AFAD5D0B-9A39-46C0-9C91-A1C6D38E2CDF}" type="pres">
      <dgm:prSet presAssocID="{84A2E474-95D4-45D2-AE92-8AFF80A8201F}" presName="hierRoot4" presStyleCnt="0"/>
      <dgm:spPr/>
    </dgm:pt>
    <dgm:pt modelId="{B6BFAA10-45AC-4A99-BAFF-B379C4798F0A}" type="pres">
      <dgm:prSet presAssocID="{84A2E474-95D4-45D2-AE92-8AFF80A8201F}" presName="composite4" presStyleCnt="0"/>
      <dgm:spPr/>
    </dgm:pt>
    <dgm:pt modelId="{5B59BDF5-8AC3-4715-87C3-3A9F06193D89}" type="pres">
      <dgm:prSet presAssocID="{84A2E474-95D4-45D2-AE92-8AFF80A8201F}" presName="background4" presStyleLbl="node4" presStyleIdx="0" presStyleCnt="2"/>
      <dgm:spPr/>
    </dgm:pt>
    <dgm:pt modelId="{60C77F69-B5CD-4024-8950-CD5A9581EE5B}" type="pres">
      <dgm:prSet presAssocID="{84A2E474-95D4-45D2-AE92-8AFF80A8201F}" presName="text4" presStyleLbl="fgAcc4" presStyleIdx="0" presStyleCnt="2" custScaleX="259146" custScaleY="148598">
        <dgm:presLayoutVars>
          <dgm:chPref val="3"/>
        </dgm:presLayoutVars>
      </dgm:prSet>
      <dgm:spPr/>
    </dgm:pt>
    <dgm:pt modelId="{BBACAB24-0019-450E-BD4E-35310AA2B0D9}" type="pres">
      <dgm:prSet presAssocID="{84A2E474-95D4-45D2-AE92-8AFF80A8201F}" presName="hierChild5" presStyleCnt="0"/>
      <dgm:spPr/>
    </dgm:pt>
    <dgm:pt modelId="{51C69C07-70A6-425E-827F-2D21D3C5BC45}" type="pres">
      <dgm:prSet presAssocID="{29BC8C21-C2F6-4306-AAA4-93407CA28A04}" presName="Name17" presStyleLbl="parChTrans1D3" presStyleIdx="1" presStyleCnt="3"/>
      <dgm:spPr/>
    </dgm:pt>
    <dgm:pt modelId="{7C21DC81-65FB-4691-AA1F-D5CBF52ADFF1}" type="pres">
      <dgm:prSet presAssocID="{C18A1DE0-8613-47CC-A3D5-0C178685FD64}" presName="hierRoot3" presStyleCnt="0"/>
      <dgm:spPr/>
    </dgm:pt>
    <dgm:pt modelId="{2878C6E5-E5D0-472D-AAB9-D5B02703489F}" type="pres">
      <dgm:prSet presAssocID="{C18A1DE0-8613-47CC-A3D5-0C178685FD64}" presName="composite3" presStyleCnt="0"/>
      <dgm:spPr/>
    </dgm:pt>
    <dgm:pt modelId="{49AFAEF4-9821-4F04-8D5B-850613FB50F4}" type="pres">
      <dgm:prSet presAssocID="{C18A1DE0-8613-47CC-A3D5-0C178685FD64}" presName="background3" presStyleLbl="node3" presStyleIdx="1" presStyleCnt="3"/>
      <dgm:spPr/>
    </dgm:pt>
    <dgm:pt modelId="{6DAF5BD9-3E9E-43E6-AC98-61DC24102D86}" type="pres">
      <dgm:prSet presAssocID="{C18A1DE0-8613-47CC-A3D5-0C178685FD64}" presName="text3" presStyleLbl="fgAcc3" presStyleIdx="1" presStyleCnt="3" custScaleX="261969">
        <dgm:presLayoutVars>
          <dgm:chPref val="3"/>
        </dgm:presLayoutVars>
      </dgm:prSet>
      <dgm:spPr/>
    </dgm:pt>
    <dgm:pt modelId="{6C26EE8A-04AA-49AC-9F1F-935943A21360}" type="pres">
      <dgm:prSet presAssocID="{C18A1DE0-8613-47CC-A3D5-0C178685FD64}" presName="hierChild4" presStyleCnt="0"/>
      <dgm:spPr/>
    </dgm:pt>
    <dgm:pt modelId="{536D87C9-DA2C-454C-BDFB-F45E07741F96}" type="pres">
      <dgm:prSet presAssocID="{2D00E73F-B9B1-497C-92DD-F1720244CCD2}" presName="Name23" presStyleLbl="parChTrans1D4" presStyleIdx="1" presStyleCnt="2"/>
      <dgm:spPr/>
    </dgm:pt>
    <dgm:pt modelId="{4230471C-E88E-44F5-ACF0-EC515579721E}" type="pres">
      <dgm:prSet presAssocID="{695DDFE3-A7F3-4495-8407-1760C29E6AAC}" presName="hierRoot4" presStyleCnt="0"/>
      <dgm:spPr/>
    </dgm:pt>
    <dgm:pt modelId="{8D57B8D1-136B-4524-972F-DB96904B2456}" type="pres">
      <dgm:prSet presAssocID="{695DDFE3-A7F3-4495-8407-1760C29E6AAC}" presName="composite4" presStyleCnt="0"/>
      <dgm:spPr/>
    </dgm:pt>
    <dgm:pt modelId="{EC8805B2-170D-4A32-B9FA-6341195CCFB7}" type="pres">
      <dgm:prSet presAssocID="{695DDFE3-A7F3-4495-8407-1760C29E6AAC}" presName="background4" presStyleLbl="node4" presStyleIdx="1" presStyleCnt="2"/>
      <dgm:spPr/>
    </dgm:pt>
    <dgm:pt modelId="{BD054C41-528C-4DF2-BF84-CA986FD25AF4}" type="pres">
      <dgm:prSet presAssocID="{695DDFE3-A7F3-4495-8407-1760C29E6AAC}" presName="text4" presStyleLbl="fgAcc4" presStyleIdx="1" presStyleCnt="2" custScaleX="376146" custScaleY="161916" custLinFactNeighborX="19990">
        <dgm:presLayoutVars>
          <dgm:chPref val="3"/>
        </dgm:presLayoutVars>
      </dgm:prSet>
      <dgm:spPr/>
    </dgm:pt>
    <dgm:pt modelId="{4F80AA0B-7E64-44ED-AA2E-4FCA7FEAFAB4}" type="pres">
      <dgm:prSet presAssocID="{695DDFE3-A7F3-4495-8407-1760C29E6AAC}" presName="hierChild5" presStyleCnt="0"/>
      <dgm:spPr/>
    </dgm:pt>
    <dgm:pt modelId="{2B03262A-66C1-4077-945D-3FEFC977A3D6}" type="pres">
      <dgm:prSet presAssocID="{C11E491C-DC6C-4BB9-8989-5B44782D6065}" presName="Name10" presStyleLbl="parChTrans1D2" presStyleIdx="1" presStyleCnt="2"/>
      <dgm:spPr/>
    </dgm:pt>
    <dgm:pt modelId="{487891B1-9E85-4B9D-AE96-42A546EE8625}" type="pres">
      <dgm:prSet presAssocID="{976C0C1B-E13F-4A6F-B541-52BFD1CD7429}" presName="hierRoot2" presStyleCnt="0"/>
      <dgm:spPr/>
    </dgm:pt>
    <dgm:pt modelId="{BC833AF2-CF15-4168-85FC-0CA16780CE95}" type="pres">
      <dgm:prSet presAssocID="{976C0C1B-E13F-4A6F-B541-52BFD1CD7429}" presName="composite2" presStyleCnt="0"/>
      <dgm:spPr/>
    </dgm:pt>
    <dgm:pt modelId="{8CC9731C-016D-40D9-AC50-4D2D79017799}" type="pres">
      <dgm:prSet presAssocID="{976C0C1B-E13F-4A6F-B541-52BFD1CD7429}" presName="background2" presStyleLbl="node2" presStyleIdx="1" presStyleCnt="2"/>
      <dgm:spPr/>
    </dgm:pt>
    <dgm:pt modelId="{89B68A50-4732-4A9A-848A-DA41562D2331}" type="pres">
      <dgm:prSet presAssocID="{976C0C1B-E13F-4A6F-B541-52BFD1CD7429}" presName="text2" presStyleLbl="fgAcc2" presStyleIdx="1" presStyleCnt="2" custScaleX="147554">
        <dgm:presLayoutVars>
          <dgm:chPref val="3"/>
        </dgm:presLayoutVars>
      </dgm:prSet>
      <dgm:spPr/>
    </dgm:pt>
    <dgm:pt modelId="{680B9A40-0098-48F2-8BFA-A9D3D55BA3B6}" type="pres">
      <dgm:prSet presAssocID="{976C0C1B-E13F-4A6F-B541-52BFD1CD7429}" presName="hierChild3" presStyleCnt="0"/>
      <dgm:spPr/>
    </dgm:pt>
    <dgm:pt modelId="{251A6DA9-9F77-4ADE-8393-4AC64CEB046C}" type="pres">
      <dgm:prSet presAssocID="{A8839796-9BFB-48A2-BBE6-7536B41244C5}" presName="Name17" presStyleLbl="parChTrans1D3" presStyleIdx="2" presStyleCnt="3"/>
      <dgm:spPr/>
    </dgm:pt>
    <dgm:pt modelId="{AC0D6C61-E503-46E7-A1DF-055A0CA05525}" type="pres">
      <dgm:prSet presAssocID="{5E3E9AED-BD13-459A-968E-6EDCCBBB688A}" presName="hierRoot3" presStyleCnt="0"/>
      <dgm:spPr/>
    </dgm:pt>
    <dgm:pt modelId="{A8F6B073-CEDC-4422-A596-CA01BD4BC4F1}" type="pres">
      <dgm:prSet presAssocID="{5E3E9AED-BD13-459A-968E-6EDCCBBB688A}" presName="composite3" presStyleCnt="0"/>
      <dgm:spPr/>
    </dgm:pt>
    <dgm:pt modelId="{A4B400FF-1500-47ED-B178-674D7887CFC4}" type="pres">
      <dgm:prSet presAssocID="{5E3E9AED-BD13-459A-968E-6EDCCBBB688A}" presName="background3" presStyleLbl="node3" presStyleIdx="2" presStyleCnt="3"/>
      <dgm:spPr/>
    </dgm:pt>
    <dgm:pt modelId="{5F00B2DF-2B91-416A-B9DA-C9E3BB98FB15}" type="pres">
      <dgm:prSet presAssocID="{5E3E9AED-BD13-459A-968E-6EDCCBBB688A}" presName="text3" presStyleLbl="fgAcc3" presStyleIdx="2" presStyleCnt="3" custScaleX="239369" custScaleY="153683">
        <dgm:presLayoutVars>
          <dgm:chPref val="3"/>
        </dgm:presLayoutVars>
      </dgm:prSet>
      <dgm:spPr/>
    </dgm:pt>
    <dgm:pt modelId="{DA1FB379-1963-42E5-ACF6-787640A4948A}" type="pres">
      <dgm:prSet presAssocID="{5E3E9AED-BD13-459A-968E-6EDCCBBB688A}" presName="hierChild4" presStyleCnt="0"/>
      <dgm:spPr/>
    </dgm:pt>
  </dgm:ptLst>
  <dgm:cxnLst>
    <dgm:cxn modelId="{06F01F02-55DC-42F3-8B76-47B20AB4C740}" type="presOf" srcId="{2D00E73F-B9B1-497C-92DD-F1720244CCD2}" destId="{536D87C9-DA2C-454C-BDFB-F45E07741F96}" srcOrd="0" destOrd="0" presId="urn:microsoft.com/office/officeart/2005/8/layout/hierarchy1"/>
    <dgm:cxn modelId="{8294240C-7526-4B32-9277-C098ACE86E03}" type="presOf" srcId="{29BC8C21-C2F6-4306-AAA4-93407CA28A04}" destId="{51C69C07-70A6-425E-827F-2D21D3C5BC45}" srcOrd="0" destOrd="0" presId="urn:microsoft.com/office/officeart/2005/8/layout/hierarchy1"/>
    <dgm:cxn modelId="{7308BC31-C26A-4544-838A-9491151595C2}" srcId="{C18A1DE0-8613-47CC-A3D5-0C178685FD64}" destId="{695DDFE3-A7F3-4495-8407-1760C29E6AAC}" srcOrd="0" destOrd="0" parTransId="{2D00E73F-B9B1-497C-92DD-F1720244CCD2}" sibTransId="{C5A06408-5FE6-426A-B7F7-FC9CC976626E}"/>
    <dgm:cxn modelId="{CE84D767-24DB-4128-A148-7192F554CB73}" srcId="{8C33396D-029C-494A-AB68-A5936928706B}" destId="{84A2E474-95D4-45D2-AE92-8AFF80A8201F}" srcOrd="0" destOrd="0" parTransId="{4C1F01BC-E0D4-4438-944C-3DB6B807DD04}" sibTransId="{13406B9C-216F-4F53-A64B-ED3C2FA858B7}"/>
    <dgm:cxn modelId="{2DE6A669-660A-45E8-A8F2-57F3F920A76D}" type="presOf" srcId="{A5177CB1-0D57-4FEB-936C-E95B4183AFAA}" destId="{7818D24E-5167-4401-B601-61A2EBEC23DC}" srcOrd="0" destOrd="0" presId="urn:microsoft.com/office/officeart/2005/8/layout/hierarchy1"/>
    <dgm:cxn modelId="{520C2772-6B68-4E80-B710-3850DE2B8069}" srcId="{A5177CB1-0D57-4FEB-936C-E95B4183AFAA}" destId="{8C33396D-029C-494A-AB68-A5936928706B}" srcOrd="0" destOrd="0" parTransId="{77808BEA-B40A-40CA-87B2-E7922EBC627A}" sibTransId="{CD846017-0696-4163-AA09-4F32AF3FDF10}"/>
    <dgm:cxn modelId="{53F96756-74BA-4075-8289-33F8B310C069}" type="presOf" srcId="{84A2E474-95D4-45D2-AE92-8AFF80A8201F}" destId="{60C77F69-B5CD-4024-8950-CD5A9581EE5B}" srcOrd="0" destOrd="0" presId="urn:microsoft.com/office/officeart/2005/8/layout/hierarchy1"/>
    <dgm:cxn modelId="{CEEA827B-031B-4B37-8EEB-DBD18BFA2701}" type="presOf" srcId="{36828527-1953-49A5-AD28-FE8D4E702309}" destId="{CB58F269-02AA-4D13-A5EA-2F3B531C48DD}" srcOrd="0" destOrd="0" presId="urn:microsoft.com/office/officeart/2005/8/layout/hierarchy1"/>
    <dgm:cxn modelId="{AF437B7D-FC64-42D9-9C06-77516FC7B6DA}" type="presOf" srcId="{8C33396D-029C-494A-AB68-A5936928706B}" destId="{DA646E95-266E-4D45-9152-CA6BDF5A8855}" srcOrd="0" destOrd="0" presId="urn:microsoft.com/office/officeart/2005/8/layout/hierarchy1"/>
    <dgm:cxn modelId="{2AE65895-5556-436B-9756-22B376EB8CB9}" type="presOf" srcId="{5E3E9AED-BD13-459A-968E-6EDCCBBB688A}" destId="{5F00B2DF-2B91-416A-B9DA-C9E3BB98FB15}" srcOrd="0" destOrd="0" presId="urn:microsoft.com/office/officeart/2005/8/layout/hierarchy1"/>
    <dgm:cxn modelId="{52919C9D-C07D-40D0-9385-77F99650197A}" type="presOf" srcId="{C11E491C-DC6C-4BB9-8989-5B44782D6065}" destId="{2B03262A-66C1-4077-945D-3FEFC977A3D6}" srcOrd="0" destOrd="0" presId="urn:microsoft.com/office/officeart/2005/8/layout/hierarchy1"/>
    <dgm:cxn modelId="{235BDDA3-EC35-4957-8DAF-C8ED438D81EC}" type="presOf" srcId="{4C1F01BC-E0D4-4438-944C-3DB6B807DD04}" destId="{08CC1CCF-64DD-4378-8B66-D42BFDB97FC5}" srcOrd="0" destOrd="0" presId="urn:microsoft.com/office/officeart/2005/8/layout/hierarchy1"/>
    <dgm:cxn modelId="{4E2F06A4-163E-4544-BDDF-EECDB2A57B81}" type="presOf" srcId="{927230A4-11F4-4E28-8524-C657D0E9BD0C}" destId="{7E4B75C4-40A9-4F4E-8FF9-57906D8BAAEF}" srcOrd="0" destOrd="0" presId="urn:microsoft.com/office/officeart/2005/8/layout/hierarchy1"/>
    <dgm:cxn modelId="{8FFBF1B3-AAC4-41C8-99E7-EB0D0738AF68}" srcId="{36828527-1953-49A5-AD28-FE8D4E702309}" destId="{976C0C1B-E13F-4A6F-B541-52BFD1CD7429}" srcOrd="1" destOrd="0" parTransId="{C11E491C-DC6C-4BB9-8989-5B44782D6065}" sibTransId="{BBB99413-71EB-4DF7-9C5B-3AA577D7CF7A}"/>
    <dgm:cxn modelId="{F227CAB5-00CC-46F4-8EFA-C7EB55933777}" type="presOf" srcId="{BCE1BBC7-EECE-489F-9E53-660B0F72213D}" destId="{0870D263-4F15-4539-8A32-00FE1E489CCF}" srcOrd="0" destOrd="0" presId="urn:microsoft.com/office/officeart/2005/8/layout/hierarchy1"/>
    <dgm:cxn modelId="{CA0BD3B9-98EC-41EE-A2C1-66C468731DF8}" type="presOf" srcId="{77808BEA-B40A-40CA-87B2-E7922EBC627A}" destId="{B08F9967-5F2E-4FB5-A031-F9F37D598CDB}" srcOrd="0" destOrd="0" presId="urn:microsoft.com/office/officeart/2005/8/layout/hierarchy1"/>
    <dgm:cxn modelId="{7AFB52C3-E2C3-496D-B21A-DA63FE763202}" type="presOf" srcId="{A8839796-9BFB-48A2-BBE6-7536B41244C5}" destId="{251A6DA9-9F77-4ADE-8393-4AC64CEB046C}" srcOrd="0" destOrd="0" presId="urn:microsoft.com/office/officeart/2005/8/layout/hierarchy1"/>
    <dgm:cxn modelId="{0E8D93C6-33F7-4AB1-BD5A-B60AC48EC32E}" srcId="{36828527-1953-49A5-AD28-FE8D4E702309}" destId="{A5177CB1-0D57-4FEB-936C-E95B4183AFAA}" srcOrd="0" destOrd="0" parTransId="{BCE1BBC7-EECE-489F-9E53-660B0F72213D}" sibTransId="{845167E9-2DAA-4702-A115-2C6F4E45820D}"/>
    <dgm:cxn modelId="{AF96D3D3-23AD-4566-919C-DD84E6653721}" srcId="{A5177CB1-0D57-4FEB-936C-E95B4183AFAA}" destId="{C18A1DE0-8613-47CC-A3D5-0C178685FD64}" srcOrd="1" destOrd="0" parTransId="{29BC8C21-C2F6-4306-AAA4-93407CA28A04}" sibTransId="{1A272CE6-92E6-46AB-9ED3-3424B2CA8D49}"/>
    <dgm:cxn modelId="{D8732DD4-60B4-4FCA-AC63-7CCCD79BB306}" srcId="{976C0C1B-E13F-4A6F-B541-52BFD1CD7429}" destId="{5E3E9AED-BD13-459A-968E-6EDCCBBB688A}" srcOrd="0" destOrd="0" parTransId="{A8839796-9BFB-48A2-BBE6-7536B41244C5}" sibTransId="{C50DD251-6B5F-49D3-8777-A91F00AB7B6E}"/>
    <dgm:cxn modelId="{5E8E05DF-ABB0-4BA9-B72C-8542B450308C}" type="presOf" srcId="{C18A1DE0-8613-47CC-A3D5-0C178685FD64}" destId="{6DAF5BD9-3E9E-43E6-AC98-61DC24102D86}" srcOrd="0" destOrd="0" presId="urn:microsoft.com/office/officeart/2005/8/layout/hierarchy1"/>
    <dgm:cxn modelId="{85AA97E4-026C-4B63-A009-5CBAD381B64F}" type="presOf" srcId="{976C0C1B-E13F-4A6F-B541-52BFD1CD7429}" destId="{89B68A50-4732-4A9A-848A-DA41562D2331}" srcOrd="0" destOrd="0" presId="urn:microsoft.com/office/officeart/2005/8/layout/hierarchy1"/>
    <dgm:cxn modelId="{880F1BF8-2902-44A2-B7BB-23A92A4090CF}" srcId="{927230A4-11F4-4E28-8524-C657D0E9BD0C}" destId="{36828527-1953-49A5-AD28-FE8D4E702309}" srcOrd="0" destOrd="0" parTransId="{6E9C1381-8580-4E3C-8A29-2B2D0D864927}" sibTransId="{580A059A-FF92-4431-816F-DDB3B05FEA8E}"/>
    <dgm:cxn modelId="{1788ABF8-E7F3-4927-9D56-7C15D43598CE}" type="presOf" srcId="{695DDFE3-A7F3-4495-8407-1760C29E6AAC}" destId="{BD054C41-528C-4DF2-BF84-CA986FD25AF4}" srcOrd="0" destOrd="0" presId="urn:microsoft.com/office/officeart/2005/8/layout/hierarchy1"/>
    <dgm:cxn modelId="{221B7F5C-79BA-45F7-BA17-07A302B4B678}" type="presParOf" srcId="{7E4B75C4-40A9-4F4E-8FF9-57906D8BAAEF}" destId="{559295E5-51AA-47DE-B14E-C1AB68E2BC16}" srcOrd="0" destOrd="0" presId="urn:microsoft.com/office/officeart/2005/8/layout/hierarchy1"/>
    <dgm:cxn modelId="{61E98474-F3BD-45E8-BC5A-73028398B808}" type="presParOf" srcId="{559295E5-51AA-47DE-B14E-C1AB68E2BC16}" destId="{574CE0F0-449B-4F03-A691-05E4E6CA05DD}" srcOrd="0" destOrd="0" presId="urn:microsoft.com/office/officeart/2005/8/layout/hierarchy1"/>
    <dgm:cxn modelId="{7152F74E-951D-45BB-BB13-7C8CC11BB1B4}" type="presParOf" srcId="{574CE0F0-449B-4F03-A691-05E4E6CA05DD}" destId="{86E6042D-6413-439F-8539-418A2EF83B0C}" srcOrd="0" destOrd="0" presId="urn:microsoft.com/office/officeart/2005/8/layout/hierarchy1"/>
    <dgm:cxn modelId="{F80F52E8-0D4E-4F70-9399-E7F9BA42934E}" type="presParOf" srcId="{574CE0F0-449B-4F03-A691-05E4E6CA05DD}" destId="{CB58F269-02AA-4D13-A5EA-2F3B531C48DD}" srcOrd="1" destOrd="0" presId="urn:microsoft.com/office/officeart/2005/8/layout/hierarchy1"/>
    <dgm:cxn modelId="{04D6A032-F1F5-480B-89B9-E48D7EB1AAB3}" type="presParOf" srcId="{559295E5-51AA-47DE-B14E-C1AB68E2BC16}" destId="{368678ED-876D-42AE-B323-F482C7F5EDD7}" srcOrd="1" destOrd="0" presId="urn:microsoft.com/office/officeart/2005/8/layout/hierarchy1"/>
    <dgm:cxn modelId="{58C9CB4E-2EE9-4382-A1A3-8F9D5778E67E}" type="presParOf" srcId="{368678ED-876D-42AE-B323-F482C7F5EDD7}" destId="{0870D263-4F15-4539-8A32-00FE1E489CCF}" srcOrd="0" destOrd="0" presId="urn:microsoft.com/office/officeart/2005/8/layout/hierarchy1"/>
    <dgm:cxn modelId="{35E633D2-BE07-49D3-BBEA-EFB4F77CDA7F}" type="presParOf" srcId="{368678ED-876D-42AE-B323-F482C7F5EDD7}" destId="{EB7C018F-2257-4E8C-B6CD-7DF8A2981825}" srcOrd="1" destOrd="0" presId="urn:microsoft.com/office/officeart/2005/8/layout/hierarchy1"/>
    <dgm:cxn modelId="{B4385623-EA8F-4679-98CA-E67D6906CACD}" type="presParOf" srcId="{EB7C018F-2257-4E8C-B6CD-7DF8A2981825}" destId="{9ECA90E4-F95C-40AF-946F-30A3E4D2BE74}" srcOrd="0" destOrd="0" presId="urn:microsoft.com/office/officeart/2005/8/layout/hierarchy1"/>
    <dgm:cxn modelId="{8953EA4B-8C61-41A5-8792-12F5698DB687}" type="presParOf" srcId="{9ECA90E4-F95C-40AF-946F-30A3E4D2BE74}" destId="{02B8E7BE-D9DA-4B31-BD5D-F5B2AB84C9CB}" srcOrd="0" destOrd="0" presId="urn:microsoft.com/office/officeart/2005/8/layout/hierarchy1"/>
    <dgm:cxn modelId="{9CC3D716-FA31-4907-A65D-8D07DE1FC5DC}" type="presParOf" srcId="{9ECA90E4-F95C-40AF-946F-30A3E4D2BE74}" destId="{7818D24E-5167-4401-B601-61A2EBEC23DC}" srcOrd="1" destOrd="0" presId="urn:microsoft.com/office/officeart/2005/8/layout/hierarchy1"/>
    <dgm:cxn modelId="{E276606E-642B-49D8-9663-741F416E8157}" type="presParOf" srcId="{EB7C018F-2257-4E8C-B6CD-7DF8A2981825}" destId="{EFCC8ED1-034F-4810-9210-C29B24308863}" srcOrd="1" destOrd="0" presId="urn:microsoft.com/office/officeart/2005/8/layout/hierarchy1"/>
    <dgm:cxn modelId="{E4E1D78B-4F62-4F4D-A713-780D5E74C198}" type="presParOf" srcId="{EFCC8ED1-034F-4810-9210-C29B24308863}" destId="{B08F9967-5F2E-4FB5-A031-F9F37D598CDB}" srcOrd="0" destOrd="0" presId="urn:microsoft.com/office/officeart/2005/8/layout/hierarchy1"/>
    <dgm:cxn modelId="{4D6B1900-F2B5-402B-B3A8-139BD01065CE}" type="presParOf" srcId="{EFCC8ED1-034F-4810-9210-C29B24308863}" destId="{5D2EDDC6-62AF-43DE-9B59-BF1CB148B656}" srcOrd="1" destOrd="0" presId="urn:microsoft.com/office/officeart/2005/8/layout/hierarchy1"/>
    <dgm:cxn modelId="{D4EE39F9-9DE0-4514-85C1-D2081E8E8013}" type="presParOf" srcId="{5D2EDDC6-62AF-43DE-9B59-BF1CB148B656}" destId="{A1604D87-9C89-4B60-9044-A6C0B1CC3C77}" srcOrd="0" destOrd="0" presId="urn:microsoft.com/office/officeart/2005/8/layout/hierarchy1"/>
    <dgm:cxn modelId="{BF658732-462A-4E01-BE0C-97D3813ADFDF}" type="presParOf" srcId="{A1604D87-9C89-4B60-9044-A6C0B1CC3C77}" destId="{4138D238-B036-41F3-9C8C-6CF061F665C2}" srcOrd="0" destOrd="0" presId="urn:microsoft.com/office/officeart/2005/8/layout/hierarchy1"/>
    <dgm:cxn modelId="{69596944-3E4A-421F-A55A-03E8C07BB46D}" type="presParOf" srcId="{A1604D87-9C89-4B60-9044-A6C0B1CC3C77}" destId="{DA646E95-266E-4D45-9152-CA6BDF5A8855}" srcOrd="1" destOrd="0" presId="urn:microsoft.com/office/officeart/2005/8/layout/hierarchy1"/>
    <dgm:cxn modelId="{D6622583-9AC0-47EA-9B15-80CE685FF0BD}" type="presParOf" srcId="{5D2EDDC6-62AF-43DE-9B59-BF1CB148B656}" destId="{C1778584-4478-454B-9A40-75603F918B19}" srcOrd="1" destOrd="0" presId="urn:microsoft.com/office/officeart/2005/8/layout/hierarchy1"/>
    <dgm:cxn modelId="{2984169C-CF9E-436F-8A47-ECEE52C4F6C8}" type="presParOf" srcId="{C1778584-4478-454B-9A40-75603F918B19}" destId="{08CC1CCF-64DD-4378-8B66-D42BFDB97FC5}" srcOrd="0" destOrd="0" presId="urn:microsoft.com/office/officeart/2005/8/layout/hierarchy1"/>
    <dgm:cxn modelId="{EB074AF1-F111-4FC3-B754-D64E955AD35A}" type="presParOf" srcId="{C1778584-4478-454B-9A40-75603F918B19}" destId="{AFAD5D0B-9A39-46C0-9C91-A1C6D38E2CDF}" srcOrd="1" destOrd="0" presId="urn:microsoft.com/office/officeart/2005/8/layout/hierarchy1"/>
    <dgm:cxn modelId="{E1B84B8D-50F5-4CB8-B811-B8E51963C813}" type="presParOf" srcId="{AFAD5D0B-9A39-46C0-9C91-A1C6D38E2CDF}" destId="{B6BFAA10-45AC-4A99-BAFF-B379C4798F0A}" srcOrd="0" destOrd="0" presId="urn:microsoft.com/office/officeart/2005/8/layout/hierarchy1"/>
    <dgm:cxn modelId="{D5A19F1B-1855-4029-A1FD-F9310AEEAFE2}" type="presParOf" srcId="{B6BFAA10-45AC-4A99-BAFF-B379C4798F0A}" destId="{5B59BDF5-8AC3-4715-87C3-3A9F06193D89}" srcOrd="0" destOrd="0" presId="urn:microsoft.com/office/officeart/2005/8/layout/hierarchy1"/>
    <dgm:cxn modelId="{CBC2E243-6F06-4F24-B859-6A2E54589B0D}" type="presParOf" srcId="{B6BFAA10-45AC-4A99-BAFF-B379C4798F0A}" destId="{60C77F69-B5CD-4024-8950-CD5A9581EE5B}" srcOrd="1" destOrd="0" presId="urn:microsoft.com/office/officeart/2005/8/layout/hierarchy1"/>
    <dgm:cxn modelId="{A85E483B-5F08-4A36-B7B3-2FF61230A4BF}" type="presParOf" srcId="{AFAD5D0B-9A39-46C0-9C91-A1C6D38E2CDF}" destId="{BBACAB24-0019-450E-BD4E-35310AA2B0D9}" srcOrd="1" destOrd="0" presId="urn:microsoft.com/office/officeart/2005/8/layout/hierarchy1"/>
    <dgm:cxn modelId="{2E56354E-8FBC-439A-8F3E-5BE0FD728EC2}" type="presParOf" srcId="{EFCC8ED1-034F-4810-9210-C29B24308863}" destId="{51C69C07-70A6-425E-827F-2D21D3C5BC45}" srcOrd="2" destOrd="0" presId="urn:microsoft.com/office/officeart/2005/8/layout/hierarchy1"/>
    <dgm:cxn modelId="{4F930519-5781-4008-89DB-EB0355309F04}" type="presParOf" srcId="{EFCC8ED1-034F-4810-9210-C29B24308863}" destId="{7C21DC81-65FB-4691-AA1F-D5CBF52ADFF1}" srcOrd="3" destOrd="0" presId="urn:microsoft.com/office/officeart/2005/8/layout/hierarchy1"/>
    <dgm:cxn modelId="{680BE446-83FF-4BBE-80D1-1A327A64FDC4}" type="presParOf" srcId="{7C21DC81-65FB-4691-AA1F-D5CBF52ADFF1}" destId="{2878C6E5-E5D0-472D-AAB9-D5B02703489F}" srcOrd="0" destOrd="0" presId="urn:microsoft.com/office/officeart/2005/8/layout/hierarchy1"/>
    <dgm:cxn modelId="{30FD5317-0B55-4682-8DBA-3F91808EEF0E}" type="presParOf" srcId="{2878C6E5-E5D0-472D-AAB9-D5B02703489F}" destId="{49AFAEF4-9821-4F04-8D5B-850613FB50F4}" srcOrd="0" destOrd="0" presId="urn:microsoft.com/office/officeart/2005/8/layout/hierarchy1"/>
    <dgm:cxn modelId="{47A21694-561F-4A30-B4FD-3DD9BFC8DC77}" type="presParOf" srcId="{2878C6E5-E5D0-472D-AAB9-D5B02703489F}" destId="{6DAF5BD9-3E9E-43E6-AC98-61DC24102D86}" srcOrd="1" destOrd="0" presId="urn:microsoft.com/office/officeart/2005/8/layout/hierarchy1"/>
    <dgm:cxn modelId="{5D4B2ADD-2F08-45B5-86FB-AE1C7D0800AB}" type="presParOf" srcId="{7C21DC81-65FB-4691-AA1F-D5CBF52ADFF1}" destId="{6C26EE8A-04AA-49AC-9F1F-935943A21360}" srcOrd="1" destOrd="0" presId="urn:microsoft.com/office/officeart/2005/8/layout/hierarchy1"/>
    <dgm:cxn modelId="{01202881-0F42-4A15-AEB6-639E495F8FC6}" type="presParOf" srcId="{6C26EE8A-04AA-49AC-9F1F-935943A21360}" destId="{536D87C9-DA2C-454C-BDFB-F45E07741F96}" srcOrd="0" destOrd="0" presId="urn:microsoft.com/office/officeart/2005/8/layout/hierarchy1"/>
    <dgm:cxn modelId="{B1937EDB-7FDA-42FF-BC40-E09145B6C79C}" type="presParOf" srcId="{6C26EE8A-04AA-49AC-9F1F-935943A21360}" destId="{4230471C-E88E-44F5-ACF0-EC515579721E}" srcOrd="1" destOrd="0" presId="urn:microsoft.com/office/officeart/2005/8/layout/hierarchy1"/>
    <dgm:cxn modelId="{AB50F3C7-D68F-40E3-B320-36E7AD69F94E}" type="presParOf" srcId="{4230471C-E88E-44F5-ACF0-EC515579721E}" destId="{8D57B8D1-136B-4524-972F-DB96904B2456}" srcOrd="0" destOrd="0" presId="urn:microsoft.com/office/officeart/2005/8/layout/hierarchy1"/>
    <dgm:cxn modelId="{3A771F5C-458A-43C6-8ED2-F9728399B66D}" type="presParOf" srcId="{8D57B8D1-136B-4524-972F-DB96904B2456}" destId="{EC8805B2-170D-4A32-B9FA-6341195CCFB7}" srcOrd="0" destOrd="0" presId="urn:microsoft.com/office/officeart/2005/8/layout/hierarchy1"/>
    <dgm:cxn modelId="{F121A9E1-4852-458F-B7AF-05BC4F389C4E}" type="presParOf" srcId="{8D57B8D1-136B-4524-972F-DB96904B2456}" destId="{BD054C41-528C-4DF2-BF84-CA986FD25AF4}" srcOrd="1" destOrd="0" presId="urn:microsoft.com/office/officeart/2005/8/layout/hierarchy1"/>
    <dgm:cxn modelId="{2123FAC7-A6CF-47CF-955A-71A37FE876AC}" type="presParOf" srcId="{4230471C-E88E-44F5-ACF0-EC515579721E}" destId="{4F80AA0B-7E64-44ED-AA2E-4FCA7FEAFAB4}" srcOrd="1" destOrd="0" presId="urn:microsoft.com/office/officeart/2005/8/layout/hierarchy1"/>
    <dgm:cxn modelId="{3C4DE353-D4F7-4966-B88D-BE85DA3EAC8C}" type="presParOf" srcId="{368678ED-876D-42AE-B323-F482C7F5EDD7}" destId="{2B03262A-66C1-4077-945D-3FEFC977A3D6}" srcOrd="2" destOrd="0" presId="urn:microsoft.com/office/officeart/2005/8/layout/hierarchy1"/>
    <dgm:cxn modelId="{A8C5C683-4701-4804-ABF7-B68095AFB35B}" type="presParOf" srcId="{368678ED-876D-42AE-B323-F482C7F5EDD7}" destId="{487891B1-9E85-4B9D-AE96-42A546EE8625}" srcOrd="3" destOrd="0" presId="urn:microsoft.com/office/officeart/2005/8/layout/hierarchy1"/>
    <dgm:cxn modelId="{102ACC94-D612-4956-BA89-A694CB9D5886}" type="presParOf" srcId="{487891B1-9E85-4B9D-AE96-42A546EE8625}" destId="{BC833AF2-CF15-4168-85FC-0CA16780CE95}" srcOrd="0" destOrd="0" presId="urn:microsoft.com/office/officeart/2005/8/layout/hierarchy1"/>
    <dgm:cxn modelId="{53D3400F-20C7-41F1-B0EF-4730AC913B5B}" type="presParOf" srcId="{BC833AF2-CF15-4168-85FC-0CA16780CE95}" destId="{8CC9731C-016D-40D9-AC50-4D2D79017799}" srcOrd="0" destOrd="0" presId="urn:microsoft.com/office/officeart/2005/8/layout/hierarchy1"/>
    <dgm:cxn modelId="{029825C6-59F6-49A8-BC89-582164DE7414}" type="presParOf" srcId="{BC833AF2-CF15-4168-85FC-0CA16780CE95}" destId="{89B68A50-4732-4A9A-848A-DA41562D2331}" srcOrd="1" destOrd="0" presId="urn:microsoft.com/office/officeart/2005/8/layout/hierarchy1"/>
    <dgm:cxn modelId="{3EC96356-28DF-431A-9A1A-091F6BCDCD80}" type="presParOf" srcId="{487891B1-9E85-4B9D-AE96-42A546EE8625}" destId="{680B9A40-0098-48F2-8BFA-A9D3D55BA3B6}" srcOrd="1" destOrd="0" presId="urn:microsoft.com/office/officeart/2005/8/layout/hierarchy1"/>
    <dgm:cxn modelId="{3FF28868-0D38-4724-B939-AF8CCDCE07C1}" type="presParOf" srcId="{680B9A40-0098-48F2-8BFA-A9D3D55BA3B6}" destId="{251A6DA9-9F77-4ADE-8393-4AC64CEB046C}" srcOrd="0" destOrd="0" presId="urn:microsoft.com/office/officeart/2005/8/layout/hierarchy1"/>
    <dgm:cxn modelId="{D7128806-DC20-42D1-8969-48805A5ACCCA}" type="presParOf" srcId="{680B9A40-0098-48F2-8BFA-A9D3D55BA3B6}" destId="{AC0D6C61-E503-46E7-A1DF-055A0CA05525}" srcOrd="1" destOrd="0" presId="urn:microsoft.com/office/officeart/2005/8/layout/hierarchy1"/>
    <dgm:cxn modelId="{2C0B3976-9EBD-4E81-A5A4-3B9C9F678CD0}" type="presParOf" srcId="{AC0D6C61-E503-46E7-A1DF-055A0CA05525}" destId="{A8F6B073-CEDC-4422-A596-CA01BD4BC4F1}" srcOrd="0" destOrd="0" presId="urn:microsoft.com/office/officeart/2005/8/layout/hierarchy1"/>
    <dgm:cxn modelId="{68623105-17BA-4256-8D27-94C6FDA597F9}" type="presParOf" srcId="{A8F6B073-CEDC-4422-A596-CA01BD4BC4F1}" destId="{A4B400FF-1500-47ED-B178-674D7887CFC4}" srcOrd="0" destOrd="0" presId="urn:microsoft.com/office/officeart/2005/8/layout/hierarchy1"/>
    <dgm:cxn modelId="{187B00E7-17E1-4AC1-9C42-A91B3BAFE768}" type="presParOf" srcId="{A8F6B073-CEDC-4422-A596-CA01BD4BC4F1}" destId="{5F00B2DF-2B91-416A-B9DA-C9E3BB98FB15}" srcOrd="1" destOrd="0" presId="urn:microsoft.com/office/officeart/2005/8/layout/hierarchy1"/>
    <dgm:cxn modelId="{51E4C5AD-8988-4EC8-A0D0-B4A1AE1ED1C4}" type="presParOf" srcId="{AC0D6C61-E503-46E7-A1DF-055A0CA05525}" destId="{DA1FB379-1963-42E5-ACF6-787640A4948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1A6DA9-9F77-4ADE-8393-4AC64CEB046C}">
      <dsp:nvSpPr>
        <dsp:cNvPr id="0" name=""/>
        <dsp:cNvSpPr/>
      </dsp:nvSpPr>
      <dsp:spPr>
        <a:xfrm>
          <a:off x="9318322" y="2131461"/>
          <a:ext cx="91440" cy="3368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6836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03262A-66C1-4077-945D-3FEFC977A3D6}">
      <dsp:nvSpPr>
        <dsp:cNvPr id="0" name=""/>
        <dsp:cNvSpPr/>
      </dsp:nvSpPr>
      <dsp:spPr>
        <a:xfrm>
          <a:off x="6322391" y="1059183"/>
          <a:ext cx="3041650" cy="3368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9543"/>
              </a:lnTo>
              <a:lnTo>
                <a:pt x="3041650" y="229543"/>
              </a:lnTo>
              <a:lnTo>
                <a:pt x="3041650" y="33683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6D87C9-DA2C-454C-BDFB-F45E07741F96}">
      <dsp:nvSpPr>
        <dsp:cNvPr id="0" name=""/>
        <dsp:cNvSpPr/>
      </dsp:nvSpPr>
      <dsp:spPr>
        <a:xfrm>
          <a:off x="5670983" y="3203739"/>
          <a:ext cx="231519" cy="3368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9543"/>
              </a:lnTo>
              <a:lnTo>
                <a:pt x="231519" y="229543"/>
              </a:lnTo>
              <a:lnTo>
                <a:pt x="231519" y="336836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C69C07-70A6-425E-827F-2D21D3C5BC45}">
      <dsp:nvSpPr>
        <dsp:cNvPr id="0" name=""/>
        <dsp:cNvSpPr/>
      </dsp:nvSpPr>
      <dsp:spPr>
        <a:xfrm>
          <a:off x="3594178" y="2131461"/>
          <a:ext cx="2076804" cy="3368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9543"/>
              </a:lnTo>
              <a:lnTo>
                <a:pt x="2076804" y="229543"/>
              </a:lnTo>
              <a:lnTo>
                <a:pt x="2076804" y="336836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CC1CCF-64DD-4378-8B66-D42BFDB97FC5}">
      <dsp:nvSpPr>
        <dsp:cNvPr id="0" name=""/>
        <dsp:cNvSpPr/>
      </dsp:nvSpPr>
      <dsp:spPr>
        <a:xfrm>
          <a:off x="1688991" y="3203739"/>
          <a:ext cx="91440" cy="3368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6836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8F9967-5F2E-4FB5-A031-F9F37D598CDB}">
      <dsp:nvSpPr>
        <dsp:cNvPr id="0" name=""/>
        <dsp:cNvSpPr/>
      </dsp:nvSpPr>
      <dsp:spPr>
        <a:xfrm>
          <a:off x="1734711" y="2131461"/>
          <a:ext cx="1859466" cy="336836"/>
        </a:xfrm>
        <a:custGeom>
          <a:avLst/>
          <a:gdLst/>
          <a:ahLst/>
          <a:cxnLst/>
          <a:rect l="0" t="0" r="0" b="0"/>
          <a:pathLst>
            <a:path>
              <a:moveTo>
                <a:pt x="1859466" y="0"/>
              </a:moveTo>
              <a:lnTo>
                <a:pt x="1859466" y="229543"/>
              </a:lnTo>
              <a:lnTo>
                <a:pt x="0" y="229543"/>
              </a:lnTo>
              <a:lnTo>
                <a:pt x="0" y="336836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70D263-4F15-4539-8A32-00FE1E489CCF}">
      <dsp:nvSpPr>
        <dsp:cNvPr id="0" name=""/>
        <dsp:cNvSpPr/>
      </dsp:nvSpPr>
      <dsp:spPr>
        <a:xfrm>
          <a:off x="3594178" y="1059183"/>
          <a:ext cx="2728213" cy="336836"/>
        </a:xfrm>
        <a:custGeom>
          <a:avLst/>
          <a:gdLst/>
          <a:ahLst/>
          <a:cxnLst/>
          <a:rect l="0" t="0" r="0" b="0"/>
          <a:pathLst>
            <a:path>
              <a:moveTo>
                <a:pt x="2728213" y="0"/>
              </a:moveTo>
              <a:lnTo>
                <a:pt x="2728213" y="229543"/>
              </a:lnTo>
              <a:lnTo>
                <a:pt x="0" y="229543"/>
              </a:lnTo>
              <a:lnTo>
                <a:pt x="0" y="33683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E6042D-6413-439F-8539-418A2EF83B0C}">
      <dsp:nvSpPr>
        <dsp:cNvPr id="0" name=""/>
        <dsp:cNvSpPr/>
      </dsp:nvSpPr>
      <dsp:spPr>
        <a:xfrm>
          <a:off x="4659407" y="323742"/>
          <a:ext cx="3325967" cy="73544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58F269-02AA-4D13-A5EA-2F3B531C48DD}">
      <dsp:nvSpPr>
        <dsp:cNvPr id="0" name=""/>
        <dsp:cNvSpPr/>
      </dsp:nvSpPr>
      <dsp:spPr>
        <a:xfrm>
          <a:off x="4788094" y="445994"/>
          <a:ext cx="3325967" cy="7354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/>
            <a:t>РЕСУРСЫ</a:t>
          </a:r>
        </a:p>
      </dsp:txBody>
      <dsp:txXfrm>
        <a:off x="4809634" y="467534"/>
        <a:ext cx="3282887" cy="692361"/>
      </dsp:txXfrm>
    </dsp:sp>
    <dsp:sp modelId="{02B8E7BE-D9DA-4B31-BD5D-F5B2AB84C9CB}">
      <dsp:nvSpPr>
        <dsp:cNvPr id="0" name=""/>
        <dsp:cNvSpPr/>
      </dsp:nvSpPr>
      <dsp:spPr>
        <a:xfrm>
          <a:off x="2426274" y="1396019"/>
          <a:ext cx="2335808" cy="73544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18D24E-5167-4401-B601-61A2EBEC23DC}">
      <dsp:nvSpPr>
        <dsp:cNvPr id="0" name=""/>
        <dsp:cNvSpPr/>
      </dsp:nvSpPr>
      <dsp:spPr>
        <a:xfrm>
          <a:off x="2554960" y="1518271"/>
          <a:ext cx="2335808" cy="7354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Сырьевые ресурсы</a:t>
          </a:r>
        </a:p>
      </dsp:txBody>
      <dsp:txXfrm>
        <a:off x="2576500" y="1539811"/>
        <a:ext cx="2292728" cy="692361"/>
      </dsp:txXfrm>
    </dsp:sp>
    <dsp:sp modelId="{4138D238-B036-41F3-9C8C-6CF061F665C2}">
      <dsp:nvSpPr>
        <dsp:cNvPr id="0" name=""/>
        <dsp:cNvSpPr/>
      </dsp:nvSpPr>
      <dsp:spPr>
        <a:xfrm>
          <a:off x="343" y="2468297"/>
          <a:ext cx="3468736" cy="73544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646E95-266E-4D45-9152-CA6BDF5A8855}">
      <dsp:nvSpPr>
        <dsp:cNvPr id="0" name=""/>
        <dsp:cNvSpPr/>
      </dsp:nvSpPr>
      <dsp:spPr>
        <a:xfrm>
          <a:off x="129030" y="2590549"/>
          <a:ext cx="3468736" cy="7354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Продукция добывающей промышленности</a:t>
          </a:r>
        </a:p>
      </dsp:txBody>
      <dsp:txXfrm>
        <a:off x="150570" y="2612089"/>
        <a:ext cx="3425656" cy="692361"/>
      </dsp:txXfrm>
    </dsp:sp>
    <dsp:sp modelId="{5B59BDF5-8AC3-4715-87C3-3A9F06193D89}">
      <dsp:nvSpPr>
        <dsp:cNvPr id="0" name=""/>
        <dsp:cNvSpPr/>
      </dsp:nvSpPr>
      <dsp:spPr>
        <a:xfrm>
          <a:off x="234028" y="3540575"/>
          <a:ext cx="3001366" cy="109285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C77F69-B5CD-4024-8950-CD5A9581EE5B}">
      <dsp:nvSpPr>
        <dsp:cNvPr id="0" name=""/>
        <dsp:cNvSpPr/>
      </dsp:nvSpPr>
      <dsp:spPr>
        <a:xfrm>
          <a:off x="362715" y="3662827"/>
          <a:ext cx="3001366" cy="10928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Руда, щебень, песок — используются в тяжёлой индустрии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 dirty="0"/>
        </a:p>
      </dsp:txBody>
      <dsp:txXfrm>
        <a:off x="394724" y="3694836"/>
        <a:ext cx="2937348" cy="1028833"/>
      </dsp:txXfrm>
    </dsp:sp>
    <dsp:sp modelId="{49AFAEF4-9821-4F04-8D5B-850613FB50F4}">
      <dsp:nvSpPr>
        <dsp:cNvPr id="0" name=""/>
        <dsp:cNvSpPr/>
      </dsp:nvSpPr>
      <dsp:spPr>
        <a:xfrm>
          <a:off x="4153952" y="2468297"/>
          <a:ext cx="3034061" cy="73544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AF5BD9-3E9E-43E6-AC98-61DC24102D86}">
      <dsp:nvSpPr>
        <dsp:cNvPr id="0" name=""/>
        <dsp:cNvSpPr/>
      </dsp:nvSpPr>
      <dsp:spPr>
        <a:xfrm>
          <a:off x="4282638" y="2590549"/>
          <a:ext cx="3034061" cy="7354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Сельскохозяйственная продукция</a:t>
          </a:r>
          <a:r>
            <a:rPr lang="ru-RU" sz="1200" kern="1200" dirty="0"/>
            <a:t> </a:t>
          </a:r>
        </a:p>
      </dsp:txBody>
      <dsp:txXfrm>
        <a:off x="4304178" y="2612089"/>
        <a:ext cx="2990981" cy="692361"/>
      </dsp:txXfrm>
    </dsp:sp>
    <dsp:sp modelId="{EC8805B2-170D-4A32-B9FA-6341195CCFB7}">
      <dsp:nvSpPr>
        <dsp:cNvPr id="0" name=""/>
        <dsp:cNvSpPr/>
      </dsp:nvSpPr>
      <dsp:spPr>
        <a:xfrm>
          <a:off x="3724286" y="3540575"/>
          <a:ext cx="4356431" cy="119079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054C41-528C-4DF2-BF84-CA986FD25AF4}">
      <dsp:nvSpPr>
        <dsp:cNvPr id="0" name=""/>
        <dsp:cNvSpPr/>
      </dsp:nvSpPr>
      <dsp:spPr>
        <a:xfrm>
          <a:off x="3852972" y="3662827"/>
          <a:ext cx="4356431" cy="11907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картофель, зерно, свёклу и другие культуры) — применяется в аграрном секторе, в лёгкой и пищевой промышленности.</a:t>
          </a:r>
        </a:p>
      </dsp:txBody>
      <dsp:txXfrm>
        <a:off x="3887849" y="3697704"/>
        <a:ext cx="4286677" cy="1121043"/>
      </dsp:txXfrm>
    </dsp:sp>
    <dsp:sp modelId="{8CC9731C-016D-40D9-AC50-4D2D79017799}">
      <dsp:nvSpPr>
        <dsp:cNvPr id="0" name=""/>
        <dsp:cNvSpPr/>
      </dsp:nvSpPr>
      <dsp:spPr>
        <a:xfrm>
          <a:off x="8509574" y="1396019"/>
          <a:ext cx="1708934" cy="73544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B68A50-4732-4A9A-848A-DA41562D2331}">
      <dsp:nvSpPr>
        <dsp:cNvPr id="0" name=""/>
        <dsp:cNvSpPr/>
      </dsp:nvSpPr>
      <dsp:spPr>
        <a:xfrm>
          <a:off x="8638261" y="1518271"/>
          <a:ext cx="1708934" cy="7354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Топливные ресурсы</a:t>
          </a:r>
        </a:p>
      </dsp:txBody>
      <dsp:txXfrm>
        <a:off x="8659801" y="1539811"/>
        <a:ext cx="1665854" cy="692361"/>
      </dsp:txXfrm>
    </dsp:sp>
    <dsp:sp modelId="{A4B400FF-1500-47ED-B178-674D7887CFC4}">
      <dsp:nvSpPr>
        <dsp:cNvPr id="0" name=""/>
        <dsp:cNvSpPr/>
      </dsp:nvSpPr>
      <dsp:spPr>
        <a:xfrm>
          <a:off x="7977885" y="2468297"/>
          <a:ext cx="2772313" cy="11302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00B2DF-2B91-416A-B9DA-C9E3BB98FB15}">
      <dsp:nvSpPr>
        <dsp:cNvPr id="0" name=""/>
        <dsp:cNvSpPr/>
      </dsp:nvSpPr>
      <dsp:spPr>
        <a:xfrm>
          <a:off x="8106571" y="2590549"/>
          <a:ext cx="2772313" cy="11302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Нефть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Уголь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Газ</a:t>
          </a:r>
        </a:p>
      </dsp:txBody>
      <dsp:txXfrm>
        <a:off x="8139675" y="2623653"/>
        <a:ext cx="2706105" cy="10640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2B440F78-2C9E-4C7F-818C-B40BB19D3A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ED3FB98-80B9-4155-809A-82659D34A0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9749AC55-7CDA-47B9-9DA5-E56B3FFAEE2F}" type="datetime1">
              <a:rPr lang="ru-RU" smtClean="0"/>
              <a:t>21.02.2026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8DEF847-3492-4888-9C23-1504238536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9E48C54-2332-4748-9C65-6A27E550C1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F7F75FB2-D12E-4669-8522-D3E2C7E6DC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6991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fld id="{0E5C4B33-97B5-410B-BDF8-FEC3E280F575}" type="datetime1">
              <a:rPr lang="ru-RU" smtClean="0"/>
              <a:pPr/>
              <a:t>21.02.2026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8D18E0B9-48E4-499D-93B2-B07D00395BA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4043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18E0B9-48E4-499D-93B2-B07D00395BAC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129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18E0B9-48E4-499D-93B2-B07D00395BAC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7700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18E0B9-48E4-499D-93B2-B07D00395BAC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0859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18E0B9-48E4-499D-93B2-B07D00395BAC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1026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18E0B9-48E4-499D-93B2-B07D00395BAC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67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FCA39D92-9919-A80E-44FF-6B912E8507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8788" y="457200"/>
            <a:ext cx="11274425" cy="5943600"/>
          </a:xfrm>
        </p:spPr>
        <p:txBody>
          <a:bodyPr rtlCol="0">
            <a:normAutofit/>
          </a:bodyPr>
          <a:lstStyle>
            <a:lvl1pPr marL="0" indent="0">
              <a:buNone/>
              <a:defRPr lang="ru-RU" sz="2000"/>
            </a:lvl1pPr>
          </a:lstStyle>
          <a:p>
            <a:pPr rtl="0"/>
            <a:r>
              <a:rPr lang="ru-RU"/>
              <a:t>Щелкните значок, чтобы вставить рисунок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62FF34D-C8F8-1796-647D-D17056A27E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1955" y="612475"/>
            <a:ext cx="4701904" cy="3079029"/>
          </a:xfrm>
        </p:spPr>
        <p:txBody>
          <a:bodyPr rtlCol="0" anchor="b">
            <a:normAutofit/>
          </a:bodyPr>
          <a:lstStyle>
            <a:lvl1pPr algn="r">
              <a:defRPr lang="ru-RU" sz="48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907688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содержимое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830338E2-B50A-8F3E-2CA7-A75753E7ED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2629" y="598947"/>
            <a:ext cx="10515600" cy="1325563"/>
          </a:xfrm>
        </p:spPr>
        <p:txBody>
          <a:bodyPr rtlCol="0">
            <a:normAutofit/>
          </a:bodyPr>
          <a:lstStyle>
            <a:lvl1pPr>
              <a:defRPr lang="ru-RU" sz="36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CC8DD029-A673-92B9-0343-3B35BE46D2F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29641" y="2153285"/>
            <a:ext cx="3032759" cy="3790310"/>
          </a:xfrm>
        </p:spPr>
        <p:txBody>
          <a:bodyPr lIns="91440" rtlCol="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lang="ru-RU" sz="1800"/>
            </a:lvl1pPr>
            <a:lvl2pPr>
              <a:spcBef>
                <a:spcPts val="1000"/>
              </a:spcBef>
              <a:spcAft>
                <a:spcPts val="1200"/>
              </a:spcAft>
              <a:defRPr lang="ru-RU" sz="1600"/>
            </a:lvl2pPr>
            <a:lvl3pPr>
              <a:spcBef>
                <a:spcPts val="1000"/>
              </a:spcBef>
              <a:spcAft>
                <a:spcPts val="1200"/>
              </a:spcAft>
              <a:defRPr lang="ru-RU" sz="1400"/>
            </a:lvl3pPr>
            <a:lvl4pPr>
              <a:spcBef>
                <a:spcPts val="1000"/>
              </a:spcBef>
              <a:spcAft>
                <a:spcPts val="1200"/>
              </a:spcAft>
              <a:defRPr lang="ru-RU" sz="1200"/>
            </a:lvl4pPr>
            <a:lvl5pPr>
              <a:spcBef>
                <a:spcPts val="1000"/>
              </a:spcBef>
              <a:spcAft>
                <a:spcPts val="1200"/>
              </a:spcAft>
              <a:defRPr lang="ru-RU" sz="12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1" name="Заполнитель таблицы 10">
            <a:extLst>
              <a:ext uri="{FF2B5EF4-FFF2-40B4-BE49-F238E27FC236}">
                <a16:creationId xmlns:a16="http://schemas.microsoft.com/office/drawing/2014/main" id="{6E658BA3-0202-C705-7A02-8B70B7884420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724400" y="2170621"/>
            <a:ext cx="6553200" cy="3772974"/>
          </a:xfrm>
        </p:spPr>
        <p:txBody>
          <a:bodyPr rtlCol="0">
            <a:normAutofit/>
          </a:bodyPr>
          <a:lstStyle>
            <a:lvl1pPr>
              <a:defRPr lang="ru-RU" sz="2000"/>
            </a:lvl1pPr>
          </a:lstStyle>
          <a:p>
            <a:pPr rtl="0"/>
            <a:r>
              <a:rPr lang="ru-RU"/>
              <a:t>Вставка таблицы</a:t>
            </a:r>
            <a:endParaRPr lang="ru-RU" dirty="0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Рамка 1">
            <a:extLst>
              <a:ext uri="{FF2B5EF4-FFF2-40B4-BE49-F238E27FC236}">
                <a16:creationId xmlns:a16="http://schemas.microsoft.com/office/drawing/2014/main" id="{BD761E53-47C7-492A-D5B5-A8C2740B5157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953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2 столбца макет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 rtlCol="0">
            <a:normAutofit/>
          </a:bodyPr>
          <a:lstStyle>
            <a:lvl1pPr>
              <a:defRPr lang="ru-RU" sz="36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2" y="2153285"/>
            <a:ext cx="6925660" cy="3500438"/>
          </a:xfrm>
        </p:spPr>
        <p:txBody>
          <a:bodyPr lIns="91440" rtlCol="0">
            <a:normAutofit/>
          </a:bodyPr>
          <a:lstStyle>
            <a:lvl1pPr marL="0" indent="0">
              <a:spcBef>
                <a:spcPts val="1000"/>
              </a:spcBef>
              <a:spcAft>
                <a:spcPts val="1200"/>
              </a:spcAft>
              <a:buNone/>
              <a:defRPr lang="ru-RU" sz="1800" b="0"/>
            </a:lvl1pPr>
            <a:lvl2pPr marL="228600">
              <a:spcBef>
                <a:spcPts val="1000"/>
              </a:spcBef>
              <a:spcAft>
                <a:spcPts val="1200"/>
              </a:spcAft>
              <a:defRPr lang="ru-RU" sz="1800" b="0"/>
            </a:lvl2pPr>
            <a:lvl3pPr marL="685800">
              <a:spcBef>
                <a:spcPts val="1000"/>
              </a:spcBef>
              <a:spcAft>
                <a:spcPts val="1200"/>
              </a:spcAft>
              <a:defRPr lang="ru-RU" sz="1800" b="0"/>
            </a:lvl3pPr>
            <a:lvl4pPr marL="868680">
              <a:spcBef>
                <a:spcPts val="1000"/>
              </a:spcBef>
              <a:spcAft>
                <a:spcPts val="1200"/>
              </a:spcAft>
              <a:defRPr lang="ru-RU" sz="1800" b="0"/>
            </a:lvl4pPr>
            <a:lvl5pPr marL="1143000">
              <a:spcBef>
                <a:spcPts val="1000"/>
              </a:spcBef>
              <a:spcAft>
                <a:spcPts val="1200"/>
              </a:spcAft>
              <a:defRPr lang="ru-RU" sz="1800" b="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3" name="Объект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215745" y="2153285"/>
            <a:ext cx="3229495" cy="3500438"/>
          </a:xfrm>
        </p:spPr>
        <p:txBody>
          <a:bodyPr lIns="91440" rtlCol="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lang="ru-RU" sz="1800" b="1"/>
            </a:lvl1pPr>
            <a:lvl2pPr>
              <a:spcBef>
                <a:spcPts val="1000"/>
              </a:spcBef>
              <a:spcAft>
                <a:spcPts val="1200"/>
              </a:spcAft>
              <a:defRPr lang="ru-RU" sz="1600" b="1"/>
            </a:lvl2pPr>
            <a:lvl3pPr>
              <a:spcBef>
                <a:spcPts val="1000"/>
              </a:spcBef>
              <a:spcAft>
                <a:spcPts val="1200"/>
              </a:spcAft>
              <a:defRPr lang="ru-RU" sz="1400" b="1"/>
            </a:lvl3pPr>
            <a:lvl4pPr>
              <a:spcBef>
                <a:spcPts val="1000"/>
              </a:spcBef>
              <a:spcAft>
                <a:spcPts val="1200"/>
              </a:spcAft>
              <a:defRPr lang="ru-RU" sz="1200" b="1"/>
            </a:lvl4pPr>
            <a:lvl5pPr>
              <a:spcBef>
                <a:spcPts val="1000"/>
              </a:spcBef>
              <a:spcAft>
                <a:spcPts val="1200"/>
              </a:spcAft>
              <a:defRPr lang="ru-RU" sz="1200" b="1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Рамка 1">
            <a:extLst>
              <a:ext uri="{FF2B5EF4-FFF2-40B4-BE49-F238E27FC236}">
                <a16:creationId xmlns:a16="http://schemas.microsoft.com/office/drawing/2014/main" id="{C9F70CF1-DCAD-AE71-6B34-7BFB25EE530B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235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331450" cy="1531525"/>
          </a:xfrm>
        </p:spPr>
        <p:txBody>
          <a:bodyPr rtlCol="0">
            <a:normAutofit/>
          </a:bodyPr>
          <a:lstStyle>
            <a:lvl1pPr>
              <a:defRPr lang="ru-RU" sz="36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9" name="Заполнитель таблицы 8">
            <a:extLst>
              <a:ext uri="{FF2B5EF4-FFF2-40B4-BE49-F238E27FC236}">
                <a16:creationId xmlns:a16="http://schemas.microsoft.com/office/drawing/2014/main" id="{0CF90928-AB48-3554-E2B9-417A00F286AD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930275" y="2168526"/>
            <a:ext cx="10331450" cy="3939068"/>
          </a:xfrm>
        </p:spPr>
        <p:txBody>
          <a:bodyPr rtlCol="0">
            <a:normAutofit/>
          </a:bodyPr>
          <a:lstStyle>
            <a:lvl1pPr>
              <a:defRPr lang="ru-RU" sz="2400"/>
            </a:lvl1pPr>
          </a:lstStyle>
          <a:p>
            <a:pPr rtl="0"/>
            <a:r>
              <a:rPr lang="ru-RU"/>
              <a:t>Щелкните значок, чтобы вставить таблицу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7D6C0A7-887A-66E2-A954-5E0592B9F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688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CBB1E76-5845-01C9-1D0D-03CFFE6F0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096C21AF-4286-DECE-37A1-E8980687A1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160" y="655320"/>
            <a:ext cx="4572000" cy="5486400"/>
          </a:xfrm>
        </p:spPr>
        <p:txBody>
          <a:bodyPr rtlCol="0">
            <a:normAutofit/>
          </a:bodyPr>
          <a:lstStyle>
            <a:lvl1pPr>
              <a:defRPr lang="ru-RU" sz="48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B8E1D6B3-3EC8-6AC4-BE2B-5C732C85679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773680"/>
            <a:ext cx="4572000" cy="3368040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lang="ru-RU" sz="1800"/>
            </a:lvl1pPr>
            <a:lvl2pPr marL="457200" indent="0">
              <a:spcBef>
                <a:spcPts val="1000"/>
              </a:spcBef>
              <a:buNone/>
              <a:defRPr lang="ru-RU" sz="1600"/>
            </a:lvl2pPr>
            <a:lvl3pPr marL="914400" indent="0">
              <a:spcBef>
                <a:spcPts val="1000"/>
              </a:spcBef>
              <a:buNone/>
              <a:defRPr lang="ru-RU" sz="1400"/>
            </a:lvl3pPr>
            <a:lvl4pPr marL="1371600" indent="0">
              <a:spcBef>
                <a:spcPts val="1000"/>
              </a:spcBef>
              <a:buNone/>
              <a:defRPr lang="ru-RU" sz="1200"/>
            </a:lvl4pPr>
            <a:lvl5pPr marL="1828800" indent="0">
              <a:spcBef>
                <a:spcPts val="1000"/>
              </a:spcBef>
              <a:buNone/>
              <a:defRPr lang="ru-RU" sz="12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91139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AC229E2-8757-94D8-A1B6-702189DCC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3249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A77143C8-CDFF-B937-C00C-5E7B50939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83920"/>
            <a:ext cx="4114800" cy="5059680"/>
          </a:xfrm>
        </p:spPr>
        <p:txBody>
          <a:bodyPr rtlCol="0">
            <a:normAutofit/>
          </a:bodyPr>
          <a:lstStyle>
            <a:lvl1pPr>
              <a:defRPr lang="ru-RU"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F82637A1-1BB4-AF51-24C3-6FE78DD45D9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438400"/>
            <a:ext cx="4799012" cy="3505200"/>
          </a:xfrm>
        </p:spPr>
        <p:txBody>
          <a:bodyPr rtlCol="0">
            <a:normAutofit/>
          </a:bodyPr>
          <a:lstStyle>
            <a:lvl1pPr marL="0" indent="0">
              <a:lnSpc>
                <a:spcPct val="125000"/>
              </a:lnSpc>
              <a:buNone/>
              <a:defRPr lang="ru-RU" sz="1800"/>
            </a:lvl1pPr>
            <a:lvl2pPr marL="457200" indent="0">
              <a:lnSpc>
                <a:spcPct val="125000"/>
              </a:lnSpc>
              <a:buNone/>
              <a:defRPr lang="ru-RU" sz="1600"/>
            </a:lvl2pPr>
            <a:lvl3pPr marL="914400" indent="0">
              <a:lnSpc>
                <a:spcPct val="125000"/>
              </a:lnSpc>
              <a:buNone/>
              <a:defRPr lang="ru-RU" sz="1400"/>
            </a:lvl3pPr>
            <a:lvl4pPr marL="1371600" indent="0">
              <a:lnSpc>
                <a:spcPct val="125000"/>
              </a:lnSpc>
              <a:buNone/>
              <a:defRPr lang="ru-RU" sz="1200"/>
            </a:lvl4pPr>
            <a:lvl5pPr marL="1828800" indent="0">
              <a:lnSpc>
                <a:spcPct val="125000"/>
              </a:lnSpc>
              <a:buNone/>
              <a:defRPr lang="ru-RU" sz="12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амка 2">
            <a:extLst>
              <a:ext uri="{FF2B5EF4-FFF2-40B4-BE49-F238E27FC236}">
                <a16:creationId xmlns:a16="http://schemas.microsoft.com/office/drawing/2014/main" id="{56F59DF2-AB3C-B7B3-826A-636B8CC5AB31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687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4737016-0B2B-9F81-7A77-63223C486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1134E572-08FE-0439-A460-8DFE1183A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8742" y="914399"/>
            <a:ext cx="4798858" cy="5029199"/>
          </a:xfrm>
        </p:spPr>
        <p:txBody>
          <a:bodyPr rtlCol="0">
            <a:normAutofit/>
          </a:bodyPr>
          <a:lstStyle>
            <a:lvl1pPr>
              <a:defRPr lang="ru-RU" sz="48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01EB46EC-087C-B8FF-2363-B99FAE983B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14400"/>
            <a:ext cx="5713413" cy="5029200"/>
          </a:xfrm>
        </p:spPr>
        <p:txBody>
          <a:bodyPr rtlCol="0">
            <a:normAutofit/>
          </a:bodyPr>
          <a:lstStyle>
            <a:lvl1pPr marL="0" indent="0" algn="ctr">
              <a:buNone/>
              <a:defRPr lang="ru-RU" sz="20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9926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текст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71D49246-C641-C3BA-F07B-89FFC6CDAE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9" y="853439"/>
            <a:ext cx="4802373" cy="2833689"/>
          </a:xfrm>
        </p:spPr>
        <p:txBody>
          <a:bodyPr rIns="914400" rtlCol="0" anchor="b"/>
          <a:lstStyle>
            <a:lvl1pPr>
              <a:defRPr lang="ru-RU" sz="48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5BE7E1DF-A70C-8F79-9B76-72B2A7B4DC7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4400" y="3931919"/>
            <a:ext cx="4802735" cy="2072641"/>
          </a:xfrm>
        </p:spPr>
        <p:txBody>
          <a:bodyPr rtlCol="0"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lang="ru-RU" sz="1800"/>
            </a:lvl1pPr>
            <a:lvl2pPr marL="457200" indent="0">
              <a:lnSpc>
                <a:spcPct val="125000"/>
              </a:lnSpc>
              <a:spcBef>
                <a:spcPts val="0"/>
              </a:spcBef>
              <a:buNone/>
              <a:defRPr lang="ru-RU" sz="1600"/>
            </a:lvl2pPr>
            <a:lvl3pPr marL="914400" indent="0">
              <a:lnSpc>
                <a:spcPct val="125000"/>
              </a:lnSpc>
              <a:spcBef>
                <a:spcPts val="0"/>
              </a:spcBef>
              <a:buNone/>
              <a:defRPr lang="ru-RU" sz="1400"/>
            </a:lvl3pPr>
            <a:lvl4pPr marL="1371600" indent="0">
              <a:lnSpc>
                <a:spcPct val="125000"/>
              </a:lnSpc>
              <a:spcBef>
                <a:spcPts val="0"/>
              </a:spcBef>
              <a:buNone/>
              <a:defRPr lang="ru-RU" sz="1200"/>
            </a:lvl4pPr>
            <a:lvl5pPr marL="1828800" indent="0">
              <a:lnSpc>
                <a:spcPct val="125000"/>
              </a:lnSpc>
              <a:spcBef>
                <a:spcPts val="0"/>
              </a:spcBef>
              <a:buNone/>
              <a:defRPr lang="ru-RU" sz="12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CD5F637-DFBF-7FED-7CD5-F46A26E5CD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587" y="921230"/>
            <a:ext cx="5713413" cy="5029200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ctr">
              <a:buNone/>
              <a:defRPr lang="ru-RU" sz="20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Рамка 12">
            <a:extLst>
              <a:ext uri="{FF2B5EF4-FFF2-40B4-BE49-F238E27FC236}">
                <a16:creationId xmlns:a16="http://schemas.microsoft.com/office/drawing/2014/main" id="{33E3B934-3E16-21AF-8F5A-9EFD93255705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050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FD872928-B479-F7C5-9C83-C448FBA361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20445"/>
            <a:ext cx="4114800" cy="5029200"/>
          </a:xfrm>
        </p:spPr>
        <p:txBody>
          <a:bodyPr rtlCol="0">
            <a:normAutofit/>
          </a:bodyPr>
          <a:lstStyle>
            <a:lvl1pPr>
              <a:defRPr lang="ru-RU" sz="36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9" name="Объект 10">
            <a:extLst>
              <a:ext uri="{FF2B5EF4-FFF2-40B4-BE49-F238E27FC236}">
                <a16:creationId xmlns:a16="http://schemas.microsoft.com/office/drawing/2014/main" id="{61E3771A-E1EB-0CBE-828C-2C5E1F2AE6C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75227" y="1020445"/>
            <a:ext cx="4802735" cy="5029200"/>
          </a:xfrm>
        </p:spPr>
        <p:txBody>
          <a:bodyPr rtlCol="0" anchor="ctr">
            <a:normAutofit/>
          </a:bodyPr>
          <a:lstStyle>
            <a:lvl1pPr marL="22860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ru-RU" sz="1800"/>
            </a:lvl1pPr>
            <a:lvl2pPr marL="41148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ru-RU" sz="1600"/>
            </a:lvl2pPr>
            <a:lvl3pPr marL="59436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ru-RU" sz="1400"/>
            </a:lvl3pPr>
            <a:lvl4pPr marL="77724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ru-RU" sz="1200"/>
            </a:lvl4pPr>
            <a:lvl5pPr marL="96012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ru-RU" sz="12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2A1635D-96F0-769B-4ECB-70502770A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6" name="Рамка 5">
            <a:extLst>
              <a:ext uri="{FF2B5EF4-FFF2-40B4-BE49-F238E27FC236}">
                <a16:creationId xmlns:a16="http://schemas.microsoft.com/office/drawing/2014/main" id="{4F877767-0342-A344-0462-A0D877FF68F8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152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содержимое и изображение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821F215D-0D9E-64B3-1F66-E90B87932A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00741"/>
            <a:ext cx="4802372" cy="2788919"/>
          </a:xfrm>
        </p:spPr>
        <p:txBody>
          <a:bodyPr rtlCol="0" anchor="b">
            <a:normAutofit/>
          </a:bodyPr>
          <a:lstStyle>
            <a:lvl1pPr>
              <a:defRPr lang="ru-RU" sz="48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9" name="Объект 10">
            <a:extLst>
              <a:ext uri="{FF2B5EF4-FFF2-40B4-BE49-F238E27FC236}">
                <a16:creationId xmlns:a16="http://schemas.microsoft.com/office/drawing/2014/main" id="{E86A4459-11C2-44C6-0173-C666D5AADC1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4400" y="3825239"/>
            <a:ext cx="4802735" cy="2072641"/>
          </a:xfrm>
        </p:spPr>
        <p:txBody>
          <a:bodyPr rtlCol="0"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lang="ru-RU" sz="1800"/>
            </a:lvl1pPr>
            <a:lvl2pPr marL="457200" indent="0">
              <a:lnSpc>
                <a:spcPct val="125000"/>
              </a:lnSpc>
              <a:spcBef>
                <a:spcPts val="0"/>
              </a:spcBef>
              <a:buNone/>
              <a:defRPr lang="ru-RU" sz="1600"/>
            </a:lvl2pPr>
            <a:lvl3pPr marL="914400" indent="0">
              <a:lnSpc>
                <a:spcPct val="125000"/>
              </a:lnSpc>
              <a:spcBef>
                <a:spcPts val="0"/>
              </a:spcBef>
              <a:buNone/>
              <a:defRPr lang="ru-RU" sz="1400"/>
            </a:lvl3pPr>
            <a:lvl4pPr marL="1371600" indent="0">
              <a:lnSpc>
                <a:spcPct val="125000"/>
              </a:lnSpc>
              <a:spcBef>
                <a:spcPts val="0"/>
              </a:spcBef>
              <a:buNone/>
              <a:defRPr lang="ru-RU" sz="1200"/>
            </a:lvl4pPr>
            <a:lvl5pPr marL="1828800" indent="0">
              <a:lnSpc>
                <a:spcPct val="125000"/>
              </a:lnSpc>
              <a:spcBef>
                <a:spcPts val="0"/>
              </a:spcBef>
              <a:buNone/>
              <a:defRPr lang="ru-RU" sz="12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284EF14-0982-D931-9DD6-ECFE61D5B0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587" y="921230"/>
            <a:ext cx="5713413" cy="5029200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ctr">
              <a:buNone/>
              <a:defRPr lang="ru-RU" sz="20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амка 5">
            <a:extLst>
              <a:ext uri="{FF2B5EF4-FFF2-40B4-BE49-F238E27FC236}">
                <a16:creationId xmlns:a16="http://schemas.microsoft.com/office/drawing/2014/main" id="{7D7E927E-4F73-5579-4F1D-E13899DEEA04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067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2 столбца макет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 rtlCol="0">
            <a:normAutofit/>
          </a:bodyPr>
          <a:lstStyle>
            <a:lvl1pPr>
              <a:defRPr lang="ru-RU" sz="36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0" y="2153285"/>
            <a:ext cx="4953001" cy="3500438"/>
          </a:xfrm>
        </p:spPr>
        <p:txBody>
          <a:bodyPr lIns="91440" rtlCol="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lang="ru-RU" sz="1800"/>
            </a:lvl1pPr>
            <a:lvl2pPr>
              <a:spcBef>
                <a:spcPts val="1000"/>
              </a:spcBef>
              <a:spcAft>
                <a:spcPts val="1200"/>
              </a:spcAft>
              <a:defRPr lang="ru-RU" sz="1600"/>
            </a:lvl2pPr>
            <a:lvl3pPr>
              <a:spcBef>
                <a:spcPts val="1000"/>
              </a:spcBef>
              <a:spcAft>
                <a:spcPts val="1200"/>
              </a:spcAft>
              <a:defRPr lang="ru-RU" sz="1400"/>
            </a:lvl3pPr>
            <a:lvl4pPr>
              <a:spcBef>
                <a:spcPts val="1000"/>
              </a:spcBef>
              <a:spcAft>
                <a:spcPts val="1200"/>
              </a:spcAft>
              <a:defRPr lang="ru-RU" sz="1200"/>
            </a:lvl4pPr>
            <a:lvl5pPr>
              <a:spcBef>
                <a:spcPts val="1000"/>
              </a:spcBef>
              <a:spcAft>
                <a:spcPts val="1200"/>
              </a:spcAft>
              <a:defRPr lang="ru-RU" sz="12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3" name="Объект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09360" y="2153285"/>
            <a:ext cx="5135880" cy="3500438"/>
          </a:xfrm>
        </p:spPr>
        <p:txBody>
          <a:bodyPr lIns="91440" rtlCol="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lang="ru-RU" sz="1800"/>
            </a:lvl1pPr>
            <a:lvl2pPr>
              <a:spcBef>
                <a:spcPts val="1000"/>
              </a:spcBef>
              <a:spcAft>
                <a:spcPts val="1200"/>
              </a:spcAft>
              <a:defRPr lang="ru-RU" sz="1600"/>
            </a:lvl2pPr>
            <a:lvl3pPr>
              <a:spcBef>
                <a:spcPts val="1000"/>
              </a:spcBef>
              <a:spcAft>
                <a:spcPts val="1200"/>
              </a:spcAft>
              <a:defRPr lang="ru-RU" sz="1400"/>
            </a:lvl3pPr>
            <a:lvl4pPr>
              <a:spcBef>
                <a:spcPts val="1000"/>
              </a:spcBef>
              <a:spcAft>
                <a:spcPts val="1200"/>
              </a:spcAft>
              <a:defRPr lang="ru-RU" sz="1200"/>
            </a:lvl4pPr>
            <a:lvl5pPr>
              <a:spcBef>
                <a:spcPts val="1000"/>
              </a:spcBef>
              <a:spcAft>
                <a:spcPts val="1200"/>
              </a:spcAft>
              <a:defRPr lang="ru-RU" sz="12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Рамка 1">
            <a:extLst>
              <a:ext uri="{FF2B5EF4-FFF2-40B4-BE49-F238E27FC236}">
                <a16:creationId xmlns:a16="http://schemas.microsoft.com/office/drawing/2014/main" id="{55D7E8F5-692D-24DD-0F8C-9563BA74AAF4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435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2 столбца макет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 rtlCol="0">
            <a:normAutofit/>
          </a:bodyPr>
          <a:lstStyle>
            <a:lvl1pPr>
              <a:defRPr lang="ru-RU" sz="36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1" y="2153285"/>
            <a:ext cx="3261359" cy="3500438"/>
          </a:xfrm>
        </p:spPr>
        <p:txBody>
          <a:bodyPr lIns="91440" rtlCol="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lang="ru-RU" sz="1800" b="1"/>
            </a:lvl1pPr>
            <a:lvl2pPr>
              <a:spcBef>
                <a:spcPts val="1000"/>
              </a:spcBef>
              <a:spcAft>
                <a:spcPts val="1200"/>
              </a:spcAft>
              <a:defRPr lang="ru-RU" sz="1600" b="1"/>
            </a:lvl2pPr>
            <a:lvl3pPr>
              <a:spcBef>
                <a:spcPts val="1000"/>
              </a:spcBef>
              <a:spcAft>
                <a:spcPts val="1200"/>
              </a:spcAft>
              <a:defRPr lang="ru-RU" sz="1400" b="1"/>
            </a:lvl3pPr>
            <a:lvl4pPr>
              <a:spcBef>
                <a:spcPts val="1000"/>
              </a:spcBef>
              <a:spcAft>
                <a:spcPts val="1200"/>
              </a:spcAft>
              <a:defRPr lang="ru-RU" sz="1200" b="1"/>
            </a:lvl4pPr>
            <a:lvl5pPr>
              <a:spcBef>
                <a:spcPts val="1000"/>
              </a:spcBef>
              <a:spcAft>
                <a:spcPts val="1200"/>
              </a:spcAft>
              <a:defRPr lang="ru-RU" sz="1200" b="1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3" name="Объект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80560" y="2153285"/>
            <a:ext cx="6964680" cy="3500438"/>
          </a:xfrm>
        </p:spPr>
        <p:txBody>
          <a:bodyPr lIns="91440" rtlCol="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lang="ru-RU" sz="1800"/>
            </a:lvl1pPr>
            <a:lvl2pPr>
              <a:spcBef>
                <a:spcPts val="1000"/>
              </a:spcBef>
              <a:spcAft>
                <a:spcPts val="1200"/>
              </a:spcAft>
              <a:defRPr lang="ru-RU" sz="1600"/>
            </a:lvl2pPr>
            <a:lvl3pPr>
              <a:spcBef>
                <a:spcPts val="1000"/>
              </a:spcBef>
              <a:spcAft>
                <a:spcPts val="1200"/>
              </a:spcAft>
              <a:defRPr lang="ru-RU" sz="1400"/>
            </a:lvl3pPr>
            <a:lvl4pPr>
              <a:spcBef>
                <a:spcPts val="1000"/>
              </a:spcBef>
              <a:spcAft>
                <a:spcPts val="1200"/>
              </a:spcAft>
              <a:defRPr lang="ru-RU" sz="1200"/>
            </a:lvl4pPr>
            <a:lvl5pPr>
              <a:spcBef>
                <a:spcPts val="1000"/>
              </a:spcBef>
              <a:spcAft>
                <a:spcPts val="1200"/>
              </a:spcAft>
              <a:defRPr lang="ru-RU" sz="12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Рамка 1">
            <a:extLst>
              <a:ext uri="{FF2B5EF4-FFF2-40B4-BE49-F238E27FC236}">
                <a16:creationId xmlns:a16="http://schemas.microsoft.com/office/drawing/2014/main" id="{5C0F1533-3810-C210-9B67-D2F4A1846C23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165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рисун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E9C70371-D147-2B29-EAEB-B10A799D09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6169" y="614812"/>
            <a:ext cx="10359659" cy="1325563"/>
          </a:xfrm>
        </p:spPr>
        <p:txBody>
          <a:bodyPr rtlCol="0">
            <a:normAutofit/>
          </a:bodyPr>
          <a:lstStyle>
            <a:lvl1pPr>
              <a:defRPr lang="ru-RU" sz="36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C5AE226-98C6-70F4-8DED-59E8FE3040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67" y="2177378"/>
            <a:ext cx="5713413" cy="4669987"/>
          </a:xfrm>
          <a:custGeom>
            <a:avLst/>
            <a:gdLst>
              <a:gd name="connsiteX0" fmla="*/ 400038 w 5713413"/>
              <a:gd name="connsiteY0" fmla="*/ 0 h 4669987"/>
              <a:gd name="connsiteX1" fmla="*/ 5713413 w 5713413"/>
              <a:gd name="connsiteY1" fmla="*/ 0 h 4669987"/>
              <a:gd name="connsiteX2" fmla="*/ 5713413 w 5713413"/>
              <a:gd name="connsiteY2" fmla="*/ 4315224 h 4669987"/>
              <a:gd name="connsiteX3" fmla="*/ 400038 w 5713413"/>
              <a:gd name="connsiteY3" fmla="*/ 4315224 h 4669987"/>
              <a:gd name="connsiteX4" fmla="*/ 0 w 5713413"/>
              <a:gd name="connsiteY4" fmla="*/ 0 h 4669987"/>
              <a:gd name="connsiteX5" fmla="*/ 386684 w 5713413"/>
              <a:gd name="connsiteY5" fmla="*/ 0 h 4669987"/>
              <a:gd name="connsiteX6" fmla="*/ 386684 w 5713413"/>
              <a:gd name="connsiteY6" fmla="*/ 4328578 h 4669987"/>
              <a:gd name="connsiteX7" fmla="*/ 5713413 w 5713413"/>
              <a:gd name="connsiteY7" fmla="*/ 4328578 h 4669987"/>
              <a:gd name="connsiteX8" fmla="*/ 5713413 w 5713413"/>
              <a:gd name="connsiteY8" fmla="*/ 4669987 h 4669987"/>
              <a:gd name="connsiteX9" fmla="*/ 0 w 5713413"/>
              <a:gd name="connsiteY9" fmla="*/ 4669987 h 4669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13413" h="4669987">
                <a:moveTo>
                  <a:pt x="400038" y="0"/>
                </a:moveTo>
                <a:lnTo>
                  <a:pt x="5713413" y="0"/>
                </a:lnTo>
                <a:lnTo>
                  <a:pt x="5713413" y="4315224"/>
                </a:lnTo>
                <a:lnTo>
                  <a:pt x="400038" y="4315224"/>
                </a:lnTo>
                <a:close/>
                <a:moveTo>
                  <a:pt x="0" y="0"/>
                </a:moveTo>
                <a:lnTo>
                  <a:pt x="386684" y="0"/>
                </a:lnTo>
                <a:lnTo>
                  <a:pt x="386684" y="4328578"/>
                </a:lnTo>
                <a:lnTo>
                  <a:pt x="5713413" y="4328578"/>
                </a:lnTo>
                <a:lnTo>
                  <a:pt x="5713413" y="4669987"/>
                </a:lnTo>
                <a:lnTo>
                  <a:pt x="0" y="4669987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ctr">
              <a:buNone/>
              <a:defRPr lang="ru-RU" sz="20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8EEA9034-22FD-3C2F-6A27-6363896980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153285"/>
            <a:ext cx="4799012" cy="3790315"/>
          </a:xfrm>
        </p:spPr>
        <p:txBody>
          <a:bodyPr rtlCol="0">
            <a:normAutofit/>
          </a:bodyPr>
          <a:lstStyle>
            <a:lvl1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lang="ru-RU" sz="2000"/>
            </a:lvl1pPr>
            <a:lvl2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lang="ru-RU" sz="1800"/>
            </a:lvl2pPr>
            <a:lvl3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lang="ru-RU" sz="1600"/>
            </a:lvl3pPr>
            <a:lvl4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lang="ru-RU" sz="1400"/>
            </a:lvl4pPr>
            <a:lvl5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lang="ru-RU" sz="14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C72AFED-AF5A-A2E9-0D36-388733BBE9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Рамка 6">
            <a:extLst>
              <a:ext uri="{FF2B5EF4-FFF2-40B4-BE49-F238E27FC236}">
                <a16:creationId xmlns:a16="http://schemas.microsoft.com/office/drawing/2014/main" id="{7A42E613-3DCC-07A2-BA9B-74B13F28E591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01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</a:lstStyle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4400" kern="120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ru-RU"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pos="7248" userDrawn="1">
          <p15:clr>
            <a:srgbClr val="F26B43"/>
          </p15:clr>
        </p15:guide>
        <p15:guide id="6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565B9B2-63AE-5006-EDA1-4AC287BF402D}"/>
              </a:ext>
            </a:extLst>
          </p:cNvPr>
          <p:cNvSpPr/>
          <p:nvPr/>
        </p:nvSpPr>
        <p:spPr>
          <a:xfrm>
            <a:off x="1" y="1215957"/>
            <a:ext cx="6095999" cy="43093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3951C67-F97B-4091-BAC3-CDA0D374C6E8}"/>
              </a:ext>
            </a:extLst>
          </p:cNvPr>
          <p:cNvSpPr/>
          <p:nvPr/>
        </p:nvSpPr>
        <p:spPr>
          <a:xfrm>
            <a:off x="6671155" y="1874728"/>
            <a:ext cx="477040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Географические особенности размещения основных видов сырьевых и топливных ресурсов. Страны-лидеры по запасам и добыче нефти, природного газа и угля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059E5A-16FB-449D-8E57-996E76365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093" y="1332689"/>
            <a:ext cx="6457220" cy="40357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Изображение выглядит как шаблон, шов, ткань, монохромн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4B02672-3E03-A82E-A317-28A7F5614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9836" y="5799443"/>
            <a:ext cx="603454" cy="64612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арисовка, Штриховая графика, белый, штриховой рисуно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B29E067-29E9-81C8-DAD8-FF786E76A29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42027" y="4677743"/>
            <a:ext cx="1025646" cy="6173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440D49-CAA9-8F3A-8AD2-B16B36A4E5DA}"/>
              </a:ext>
            </a:extLst>
          </p:cNvPr>
          <p:cNvSpPr txBox="1"/>
          <p:nvPr/>
        </p:nvSpPr>
        <p:spPr>
          <a:xfrm>
            <a:off x="9698476" y="846625"/>
            <a:ext cx="3073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3"/>
                </a:solidFill>
              </a:rPr>
              <a:t>10 класс. Урок 23.</a:t>
            </a:r>
          </a:p>
        </p:txBody>
      </p:sp>
    </p:spTree>
    <p:extLst>
      <p:ext uri="{BB962C8B-B14F-4D97-AF65-F5344CB8AC3E}">
        <p14:creationId xmlns:p14="http://schemas.microsoft.com/office/powerpoint/2010/main" val="3865085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9DA9BD-3363-4B3B-9C6C-A02E6C8B70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2" r="2231" b="4929"/>
          <a:stretch/>
        </p:blipFill>
        <p:spPr>
          <a:xfrm>
            <a:off x="0" y="1117601"/>
            <a:ext cx="8381464" cy="46905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92183FB-3768-4EF9-8039-C515D7C8B294}"/>
              </a:ext>
            </a:extLst>
          </p:cNvPr>
          <p:cNvSpPr/>
          <p:nvPr/>
        </p:nvSpPr>
        <p:spPr>
          <a:xfrm>
            <a:off x="8495489" y="1117601"/>
            <a:ext cx="323426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Сегодня месторождения нефти известны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на всех континентах, кроме Антарктиды</a:t>
            </a:r>
            <a:r>
              <a:rPr lang="ru-RU" sz="2000" dirty="0"/>
              <a:t>, и на прилегающих акваториях. </a:t>
            </a:r>
          </a:p>
          <a:p>
            <a:endParaRPr lang="ru-RU" sz="2000" dirty="0"/>
          </a:p>
          <a:p>
            <a:endParaRPr lang="ru-RU" sz="2000" dirty="0"/>
          </a:p>
          <a:p>
            <a:r>
              <a:rPr lang="ru-RU" sz="2000" dirty="0"/>
              <a:t>Всего насчитывается свыше 600 провинций, из них 160 возможно использовать в промышленности.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Мировых запасов </a:t>
            </a:r>
            <a:r>
              <a:rPr lang="ru-RU" sz="2000" dirty="0"/>
              <a:t>нефти насчитывается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свыше 840 млрд т.</a:t>
            </a:r>
          </a:p>
        </p:txBody>
      </p:sp>
    </p:spTree>
    <p:extLst>
      <p:ext uri="{BB962C8B-B14F-4D97-AF65-F5344CB8AC3E}">
        <p14:creationId xmlns:p14="http://schemas.microsoft.com/office/powerpoint/2010/main" val="512888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BF93CC-C915-4ACD-A568-AF7BA7824C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BFFFE"/>
              </a:clrFrom>
              <a:clrTo>
                <a:srgbClr val="EBFFFE">
                  <a:alpha val="0"/>
                </a:srgbClr>
              </a:clrTo>
            </a:clrChange>
          </a:blip>
          <a:srcRect l="2885" t="6356" r="3017" b="16776"/>
          <a:stretch>
            <a:fillRect/>
          </a:stretch>
        </p:blipFill>
        <p:spPr>
          <a:xfrm>
            <a:off x="762539" y="573932"/>
            <a:ext cx="10895746" cy="571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7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DD5C3C5-079C-4012-A322-3C2B74AA81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4" r="3105" b="9383"/>
          <a:stretch/>
        </p:blipFill>
        <p:spPr>
          <a:xfrm>
            <a:off x="0" y="1202267"/>
            <a:ext cx="8577999" cy="462279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0BFD6FE-78B5-477F-8A4B-721813CE2881}"/>
              </a:ext>
            </a:extLst>
          </p:cNvPr>
          <p:cNvSpPr/>
          <p:nvPr/>
        </p:nvSpPr>
        <p:spPr>
          <a:xfrm>
            <a:off x="8805333" y="2868768"/>
            <a:ext cx="279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Мировые доказанные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запасы газа </a:t>
            </a:r>
            <a:r>
              <a:rPr lang="ru-RU" sz="2000" dirty="0"/>
              <a:t>составили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209 трлн м</a:t>
            </a:r>
            <a:r>
              <a:rPr lang="ru-RU" sz="2000" b="1" baseline="30000" dirty="0">
                <a:solidFill>
                  <a:schemeClr val="accent5">
                    <a:lumMod val="75000"/>
                  </a:schemeClr>
                </a:solidFill>
              </a:rPr>
              <a:t>3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endParaRPr lang="ru-RU" sz="2000" dirty="0"/>
          </a:p>
          <a:p>
            <a:r>
              <a:rPr lang="ru-RU" sz="2000" dirty="0"/>
              <a:t> Количество месторождений газа составляет 10 тыс. </a:t>
            </a:r>
          </a:p>
        </p:txBody>
      </p:sp>
    </p:spTree>
    <p:extLst>
      <p:ext uri="{BB962C8B-B14F-4D97-AF65-F5344CB8AC3E}">
        <p14:creationId xmlns:p14="http://schemas.microsoft.com/office/powerpoint/2010/main" val="4074675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51F5E4B-BCFF-40F0-86F1-3962FC0EC6A5}"/>
              </a:ext>
            </a:extLst>
          </p:cNvPr>
          <p:cNvSpPr/>
          <p:nvPr/>
        </p:nvSpPr>
        <p:spPr>
          <a:xfrm>
            <a:off x="558800" y="338667"/>
            <a:ext cx="11074400" cy="72813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347AE5-E36E-4C06-B5E5-BDD02866EBA1}"/>
              </a:ext>
            </a:extLst>
          </p:cNvPr>
          <p:cNvSpPr txBox="1"/>
          <p:nvPr/>
        </p:nvSpPr>
        <p:spPr>
          <a:xfrm>
            <a:off x="2573867" y="457200"/>
            <a:ext cx="7501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Страны-лидеры по запасам и добыче  газа в 2023 году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1097E53-067B-48A6-BFB3-A34F42DEA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09" y="970031"/>
            <a:ext cx="11156647" cy="573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34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059E5A-16FB-449D-8E57-996E76365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182" y="224287"/>
            <a:ext cx="5783147" cy="361446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F6E3F2-43B2-4F5F-A948-3DCE17B139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67"/>
          <a:stretch/>
        </p:blipFill>
        <p:spPr>
          <a:xfrm>
            <a:off x="6182818" y="272064"/>
            <a:ext cx="2697724" cy="252313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E066C6-2FB9-4EF5-82AD-BCF7893266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413" y="3822364"/>
            <a:ext cx="5781342" cy="28631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589286-C995-4A83-A858-6CF24F60CA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202"/>
          <a:stretch/>
        </p:blipFill>
        <p:spPr>
          <a:xfrm>
            <a:off x="8961518" y="263439"/>
            <a:ext cx="2702943" cy="25195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B40B00-C666-49EC-980A-6599D849B597}"/>
              </a:ext>
            </a:extLst>
          </p:cNvPr>
          <p:cNvSpPr txBox="1"/>
          <p:nvPr/>
        </p:nvSpPr>
        <p:spPr>
          <a:xfrm>
            <a:off x="6312877" y="4589585"/>
            <a:ext cx="57384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Источники: </a:t>
            </a:r>
            <a:r>
              <a:rPr lang="en-US" dirty="0"/>
              <a:t>https://foxford.ru/wiki/geografiya/toplivnaia-promishlennost-mira</a:t>
            </a:r>
            <a:endParaRPr lang="ru-RU" dirty="0"/>
          </a:p>
          <a:p>
            <a:endParaRPr lang="ru-RU" dirty="0"/>
          </a:p>
          <a:p>
            <a:r>
              <a:rPr lang="en-US" dirty="0"/>
              <a:t>https://academy-content.apkpro.ru/ru/lesson/815cb4fa-4345-40a3-9a34-18353b2d6379?backUrl=%2Fru%2Fcatalog%2F08%2F10%3Fclass%3D10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6921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AB4D8D5-18D5-4BBB-BB50-11FD86E89A6F}"/>
              </a:ext>
            </a:extLst>
          </p:cNvPr>
          <p:cNvSpPr/>
          <p:nvPr/>
        </p:nvSpPr>
        <p:spPr>
          <a:xfrm>
            <a:off x="719872" y="824560"/>
            <a:ext cx="107188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Минеральные ресурсы </a:t>
            </a:r>
            <a:r>
              <a:rPr lang="ru-RU" sz="2800" dirty="0"/>
              <a:t>— это природные вещества минерального происхождения, находящиеся в земной </a:t>
            </a:r>
            <a:r>
              <a:rPr lang="ru-RU" sz="2800" dirty="0" err="1"/>
              <a:t>коре</a:t>
            </a:r>
            <a:r>
              <a:rPr lang="ru-RU" sz="2800" dirty="0"/>
              <a:t> и используемые человеком в качестве сырья в различных отраслях материального производства.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50B3CD5-75EA-4E78-BBE4-C7732146820B}"/>
              </a:ext>
            </a:extLst>
          </p:cNvPr>
          <p:cNvSpPr/>
          <p:nvPr/>
        </p:nvSpPr>
        <p:spPr>
          <a:xfrm>
            <a:off x="6157586" y="2924897"/>
            <a:ext cx="544373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/>
              <a:t>Освоение минеральных ресурсов началось в древности. Уже с 12–11 тыс. лет до н. э. люди выплавляли медь. Примерно с тех же времён стали добывать и золото, а уже в конце 4 тыс. лет до н. э. научились получать сплав меди и олова — бронзу. Позже люди стали добывать железную руду и получать железо. </a:t>
            </a:r>
          </a:p>
          <a:p>
            <a:endParaRPr lang="ru-RU" sz="2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EF138EB-22A6-4FAB-BA56-8A0D7F801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84" y="2319954"/>
            <a:ext cx="5342674" cy="40322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0374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50B3CD5-75EA-4E78-BBE4-C7732146820B}"/>
              </a:ext>
            </a:extLst>
          </p:cNvPr>
          <p:cNvSpPr/>
          <p:nvPr/>
        </p:nvSpPr>
        <p:spPr>
          <a:xfrm>
            <a:off x="6682902" y="1088580"/>
            <a:ext cx="507863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/>
          </a:p>
          <a:p>
            <a:r>
              <a:rPr lang="ru-RU" sz="2000" dirty="0"/>
              <a:t>Значительно расширилась минерально-сырьевая база в ХVIII–XIX вв. с началом активной разработки топливных полезных ископаемых — промышленной добычи угля и нефти, а также некоторых руд (бокситов, хромовых, никелевых, урановых), фосфоритов, калийных солей. </a:t>
            </a:r>
          </a:p>
          <a:p>
            <a:endParaRPr lang="ru-RU" sz="2000" dirty="0"/>
          </a:p>
          <a:p>
            <a:r>
              <a:rPr lang="ru-RU" sz="2000" dirty="0"/>
              <a:t>Коренное изменение минерально-сырьевой базы произошло в середине XX в. после включения титана, ниобия, кобальта и бериллия в современные производства, а также увеличения объёмов добычи природного газа, нефти и урановых руд.</a:t>
            </a:r>
          </a:p>
          <a:p>
            <a:endParaRPr lang="ru-RU" sz="2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14A1916-1832-40A5-99B8-65BC0820B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14" y="1553691"/>
            <a:ext cx="6459166" cy="44561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Пузырек для мыслей: облако 3">
            <a:extLst>
              <a:ext uri="{FF2B5EF4-FFF2-40B4-BE49-F238E27FC236}">
                <a16:creationId xmlns:a16="http://schemas.microsoft.com/office/drawing/2014/main" id="{25F28F10-D44C-F331-D343-9DE69E2DE2C7}"/>
              </a:ext>
            </a:extLst>
          </p:cNvPr>
          <p:cNvSpPr/>
          <p:nvPr/>
        </p:nvSpPr>
        <p:spPr>
          <a:xfrm>
            <a:off x="690663" y="165371"/>
            <a:ext cx="3754877" cy="1595336"/>
          </a:xfrm>
          <a:prstGeom prst="cloudCallout">
            <a:avLst>
              <a:gd name="adj1" fmla="val 62069"/>
              <a:gd name="adj2" fmla="val 25915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8A6ED4-1085-4A57-6F61-A031C51ED4C4}"/>
              </a:ext>
            </a:extLst>
          </p:cNvPr>
          <p:cNvSpPr txBox="1"/>
          <p:nvPr/>
        </p:nvSpPr>
        <p:spPr>
          <a:xfrm>
            <a:off x="1070041" y="501374"/>
            <a:ext cx="29961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/>
              <a:t>Сейчас люди используют более 200 видов полезных ископаемых.</a:t>
            </a:r>
          </a:p>
        </p:txBody>
      </p:sp>
    </p:spTree>
    <p:extLst>
      <p:ext uri="{BB962C8B-B14F-4D97-AF65-F5344CB8AC3E}">
        <p14:creationId xmlns:p14="http://schemas.microsoft.com/office/powerpoint/2010/main" val="3617884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Шрифт, снимок экрана, диаграмм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C6A4EF3-50BE-B9D8-3833-BD8FC39C9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759" y="612843"/>
            <a:ext cx="9673975" cy="588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76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B7D585F-7E46-423F-8663-E7A842A5204E}"/>
              </a:ext>
            </a:extLst>
          </p:cNvPr>
          <p:cNvSpPr/>
          <p:nvPr/>
        </p:nvSpPr>
        <p:spPr>
          <a:xfrm>
            <a:off x="522195" y="543313"/>
            <a:ext cx="112097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Сырьевые ресурсы</a:t>
            </a:r>
            <a:r>
              <a:rPr lang="ru-RU" sz="2400" dirty="0"/>
              <a:t> – это природные материалы, которые используются для производства различных товаров и продуктов. 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CCE2C20F-1A52-4E9A-9013-E633375984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6409091"/>
              </p:ext>
            </p:extLst>
          </p:nvPr>
        </p:nvGraphicFramePr>
        <p:xfrm>
          <a:off x="522195" y="1232957"/>
          <a:ext cx="10879229" cy="5177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27108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2987DB7-89B5-45CA-B229-BFEE6C9E38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smtClean="0"/>
              <a:pPr rtl="0"/>
              <a:t>6</a:t>
            </a:fld>
            <a:endParaRPr lang="ru-RU" dirty="0"/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482A70D1-AB7F-435D-AAE8-62FB759ACC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7542190"/>
              </p:ext>
            </p:extLst>
          </p:nvPr>
        </p:nvGraphicFramePr>
        <p:xfrm>
          <a:off x="914399" y="3035030"/>
          <a:ext cx="10194587" cy="3268786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605808">
                  <a:extLst>
                    <a:ext uri="{9D8B030D-6E8A-4147-A177-3AD203B41FA5}">
                      <a16:colId xmlns:a16="http://schemas.microsoft.com/office/drawing/2014/main" val="1910864491"/>
                    </a:ext>
                  </a:extLst>
                </a:gridCol>
                <a:gridCol w="2491485">
                  <a:extLst>
                    <a:ext uri="{9D8B030D-6E8A-4147-A177-3AD203B41FA5}">
                      <a16:colId xmlns:a16="http://schemas.microsoft.com/office/drawing/2014/main" val="1062744400"/>
                    </a:ext>
                  </a:extLst>
                </a:gridCol>
                <a:gridCol w="2548647">
                  <a:extLst>
                    <a:ext uri="{9D8B030D-6E8A-4147-A177-3AD203B41FA5}">
                      <a16:colId xmlns:a16="http://schemas.microsoft.com/office/drawing/2014/main" val="1801139961"/>
                    </a:ext>
                  </a:extLst>
                </a:gridCol>
                <a:gridCol w="2548647">
                  <a:extLst>
                    <a:ext uri="{9D8B030D-6E8A-4147-A177-3AD203B41FA5}">
                      <a16:colId xmlns:a16="http://schemas.microsoft.com/office/drawing/2014/main" val="2765116859"/>
                    </a:ext>
                  </a:extLst>
                </a:gridCol>
              </a:tblGrid>
              <a:tr h="1327944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Виды полезных ископаемых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Единица измерения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Общегеологические запасы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Разведанные запасы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3131586"/>
                  </a:ext>
                </a:extLst>
              </a:tr>
              <a:tr h="51074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Уголь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млрд. 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4000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1000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8351969"/>
                  </a:ext>
                </a:extLst>
              </a:tr>
              <a:tr h="51074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Нефть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млрд. 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190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263947"/>
                  </a:ext>
                </a:extLst>
              </a:tr>
              <a:tr h="91934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Природный газ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трлн. </a:t>
                      </a: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</a:t>
                      </a:r>
                      <a:r>
                        <a:rPr lang="ru-RU" sz="240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400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175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033068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A06DB1C-D812-405E-9C70-7647B08B8194}"/>
              </a:ext>
            </a:extLst>
          </p:cNvPr>
          <p:cNvSpPr txBox="1"/>
          <p:nvPr/>
        </p:nvSpPr>
        <p:spPr>
          <a:xfrm>
            <a:off x="3247512" y="2390804"/>
            <a:ext cx="6071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Мировые запасы топливных ресурсов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6768994-2967-498E-B42A-C92B923C7CD5}"/>
              </a:ext>
            </a:extLst>
          </p:cNvPr>
          <p:cNvSpPr/>
          <p:nvPr/>
        </p:nvSpPr>
        <p:spPr>
          <a:xfrm>
            <a:off x="539013" y="733988"/>
            <a:ext cx="113092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Весомое значение в экономическом развитии стран имеют топливные минеральные ресурсы. </a:t>
            </a:r>
            <a:r>
              <a:rPr lang="ru-RU" sz="2800" b="1" dirty="0"/>
              <a:t>Это уголь, нефть и природный газ.</a:t>
            </a:r>
          </a:p>
        </p:txBody>
      </p:sp>
    </p:spTree>
    <p:extLst>
      <p:ext uri="{BB962C8B-B14F-4D97-AF65-F5344CB8AC3E}">
        <p14:creationId xmlns:p14="http://schemas.microsoft.com/office/powerpoint/2010/main" val="3015086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95E417-DA7A-4C06-8532-A4F04257A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88" y="2003627"/>
            <a:ext cx="8162832" cy="42923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F7AEF04-5EE2-4533-812D-BE371E12EE86}"/>
              </a:ext>
            </a:extLst>
          </p:cNvPr>
          <p:cNvSpPr/>
          <p:nvPr/>
        </p:nvSpPr>
        <p:spPr>
          <a:xfrm>
            <a:off x="8396297" y="2003627"/>
            <a:ext cx="3306077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accent5">
                    <a:lumMod val="75000"/>
                  </a:schemeClr>
                </a:solidFill>
              </a:rPr>
              <a:t>Топливные</a:t>
            </a:r>
            <a:r>
              <a:rPr lang="ru-RU" sz="2200" dirty="0"/>
              <a:t> полезные ископаемые приурочены к 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</a:rPr>
              <a:t>чехлу древних платформ </a:t>
            </a:r>
            <a:r>
              <a:rPr lang="ru-RU" sz="2200" dirty="0"/>
              <a:t>и их 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</a:rPr>
              <a:t>прогибам, шельфам морей. </a:t>
            </a:r>
            <a:endParaRPr lang="ru-RU" sz="2200" dirty="0"/>
          </a:p>
          <a:p>
            <a:endParaRPr lang="ru-RU" sz="2200" dirty="0"/>
          </a:p>
          <a:p>
            <a:r>
              <a:rPr lang="ru-RU" sz="2200" b="1" dirty="0">
                <a:solidFill>
                  <a:schemeClr val="accent5">
                    <a:lumMod val="75000"/>
                  </a:schemeClr>
                </a:solidFill>
              </a:rPr>
              <a:t>Рудные </a:t>
            </a:r>
            <a:r>
              <a:rPr lang="ru-RU" sz="2200" dirty="0"/>
              <a:t>полезные ископаемые приурочены 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</a:rPr>
              <a:t>к щитам древних платформ </a:t>
            </a:r>
            <a:r>
              <a:rPr lang="ru-RU" sz="2200" dirty="0"/>
              <a:t>и 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</a:rPr>
              <a:t>складчатым областям</a:t>
            </a:r>
            <a:r>
              <a:rPr lang="ru-RU" sz="2200" dirty="0"/>
              <a:t>.</a:t>
            </a:r>
          </a:p>
        </p:txBody>
      </p:sp>
      <p:sp>
        <p:nvSpPr>
          <p:cNvPr id="4" name="Пузырек для мыслей: облако 3">
            <a:extLst>
              <a:ext uri="{FF2B5EF4-FFF2-40B4-BE49-F238E27FC236}">
                <a16:creationId xmlns:a16="http://schemas.microsoft.com/office/drawing/2014/main" id="{42BECC4A-9654-9B6C-CB90-AC6FEC43C4CF}"/>
              </a:ext>
            </a:extLst>
          </p:cNvPr>
          <p:cNvSpPr/>
          <p:nvPr/>
        </p:nvSpPr>
        <p:spPr>
          <a:xfrm>
            <a:off x="690663" y="165371"/>
            <a:ext cx="4912469" cy="1595336"/>
          </a:xfrm>
          <a:prstGeom prst="cloudCallou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758A69E-188C-492A-B4F9-FAB2C7056085}"/>
              </a:ext>
            </a:extLst>
          </p:cNvPr>
          <p:cNvSpPr/>
          <p:nvPr/>
        </p:nvSpPr>
        <p:spPr>
          <a:xfrm>
            <a:off x="1216591" y="408291"/>
            <a:ext cx="40947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Территориальное размещение находится в прямой зависимости от геологических структур Земли.</a:t>
            </a:r>
          </a:p>
        </p:txBody>
      </p:sp>
    </p:spTree>
    <p:extLst>
      <p:ext uri="{BB962C8B-B14F-4D97-AF65-F5344CB8AC3E}">
        <p14:creationId xmlns:p14="http://schemas.microsoft.com/office/powerpoint/2010/main" val="442253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1B470F1-9673-4976-87ED-3F17165629E8}"/>
              </a:ext>
            </a:extLst>
          </p:cNvPr>
          <p:cNvSpPr/>
          <p:nvPr/>
        </p:nvSpPr>
        <p:spPr>
          <a:xfrm>
            <a:off x="7629525" y="669489"/>
            <a:ext cx="402907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Обеспеченность регионов и стран мира отдельными видами полезных ископаемых сильно различается. </a:t>
            </a:r>
          </a:p>
          <a:p>
            <a:r>
              <a:rPr lang="ru-RU" sz="2000" dirty="0"/>
              <a:t>Это связано в первую очередь с размещением ресурсов на территории Земли. </a:t>
            </a:r>
          </a:p>
          <a:p>
            <a:endParaRPr lang="ru-RU" sz="20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Угольные месторождения </a:t>
            </a:r>
            <a:r>
              <a:rPr lang="ru-RU" sz="2000" dirty="0"/>
              <a:t>– в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Азии, Северной Америке и Европе</a:t>
            </a:r>
            <a:r>
              <a:rPr lang="ru-RU" sz="2000" dirty="0"/>
              <a:t>, причём большая часть угля сконцентрирована в десяти крупнейших бассейнах. </a:t>
            </a:r>
          </a:p>
          <a:p>
            <a:endParaRPr lang="ru-RU" sz="2000" dirty="0"/>
          </a:p>
          <a:p>
            <a:r>
              <a:rPr lang="ru-RU" sz="2000" dirty="0"/>
              <a:t>По запасам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нефти</a:t>
            </a:r>
            <a:r>
              <a:rPr lang="ru-RU" sz="2000" dirty="0"/>
              <a:t> лидируют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Азия, Центральная Америка и Африка</a:t>
            </a:r>
            <a:r>
              <a:rPr lang="ru-RU" sz="2000" dirty="0"/>
              <a:t>. </a:t>
            </a:r>
          </a:p>
          <a:p>
            <a:endParaRPr lang="ru-RU" sz="2000" dirty="0"/>
          </a:p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Металлические руды </a:t>
            </a:r>
            <a:r>
              <a:rPr lang="ru-RU" sz="2000" dirty="0"/>
              <a:t>–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Азия и Латинская Америка.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759CC2-445F-489C-9BB0-2B149EA9F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2424"/>
            <a:ext cx="7515225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86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020314-8B7D-4A40-B874-3CDA8528FC8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BFFFE"/>
              </a:clrFrom>
              <a:clrTo>
                <a:srgbClr val="EBFFFE">
                  <a:alpha val="0"/>
                </a:srgbClr>
              </a:clrTo>
            </a:clrChange>
          </a:blip>
          <a:srcRect l="12117" t="6984" r="11502" b="7574"/>
          <a:stretch>
            <a:fillRect/>
          </a:stretch>
        </p:blipFill>
        <p:spPr>
          <a:xfrm>
            <a:off x="568886" y="2020110"/>
            <a:ext cx="5480817" cy="393329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E5C9C9-80E0-4413-85EF-8786D29B675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BFFFE"/>
              </a:clrFrom>
              <a:clrTo>
                <a:srgbClr val="EBFFFE">
                  <a:alpha val="0"/>
                </a:srgbClr>
              </a:clrTo>
            </a:clrChange>
          </a:blip>
          <a:srcRect l="11160" t="6570" r="10502" b="12891"/>
          <a:stretch>
            <a:fillRect/>
          </a:stretch>
        </p:blipFill>
        <p:spPr>
          <a:xfrm>
            <a:off x="6142298" y="2020110"/>
            <a:ext cx="5644664" cy="381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62817"/>
      </p:ext>
    </p:extLst>
  </p:cSld>
  <p:clrMapOvr>
    <a:masterClrMapping/>
  </p:clrMapOvr>
</p:sld>
</file>

<file path=ppt/theme/theme1.xml><?xml version="1.0" encoding="utf-8"?>
<a:theme xmlns:a="http://schemas.openxmlformats.org/drawingml/2006/main" name="Пользовательская">
  <a:themeElements>
    <a:clrScheme name="Желтый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73135401_TF66722518_Win32" id="{19481458-DEDE-4A87-9D41-DF97F844F91A}" vid="{2922C838-1B9E-484A-BB33-8D809F3D59B7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37CDA33-9251-49D0-A51A-7888AA3E0635}">
  <ds:schemaRefs>
    <ds:schemaRef ds:uri="http://www.w3.org/XML/1998/namespace"/>
    <ds:schemaRef ds:uri="http://purl.org/dc/terms/"/>
    <ds:schemaRef ds:uri="http://purl.org/dc/elements/1.1/"/>
    <ds:schemaRef ds:uri="230e9df3-be65-4c73-a93b-d1236ebd677e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16c05727-aa75-4e4a-9b5f-8a80a1165891"/>
    <ds:schemaRef ds:uri="http://purl.org/dc/dcmitype/"/>
    <ds:schemaRef ds:uri="71af3243-3dd4-4a8d-8c0d-dd76da1f02a5"/>
    <ds:schemaRef ds:uri="http://schemas.microsoft.com/sharepoint/v3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32E4FA29-61E2-42A6-9537-732ED628B6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F796806-D3A7-49C6-9335-B8A0B9307F8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Простая презентация о продажах</Template>
  <TotalTime>410</TotalTime>
  <Words>523</Words>
  <Application>Microsoft Office PowerPoint</Application>
  <PresentationFormat>Широкоэкранный</PresentationFormat>
  <Paragraphs>69</Paragraphs>
  <Slides>14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Пользовательская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Ольга</cp:lastModifiedBy>
  <cp:revision>84</cp:revision>
  <dcterms:created xsi:type="dcterms:W3CDTF">2025-12-13T15:56:00Z</dcterms:created>
  <dcterms:modified xsi:type="dcterms:W3CDTF">2026-02-21T18:19:40Z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