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2" r:id="rId8"/>
    <p:sldId id="269" r:id="rId9"/>
    <p:sldId id="263" r:id="rId10"/>
    <p:sldId id="266" r:id="rId11"/>
    <p:sldId id="267" r:id="rId12"/>
    <p:sldId id="268" r:id="rId13"/>
  </p:sldIdLst>
  <p:sldSz cx="13463588" cy="7578725"/>
  <p:notesSz cx="6858000" cy="9144000"/>
  <p:defaultTextStyle>
    <a:defPPr>
      <a:defRPr lang="ru-RU"/>
    </a:defPPr>
    <a:lvl1pPr marL="0" algn="l" defTabSz="1202345" rtl="0" eaLnBrk="1" latinLnBrk="0" hangingPunct="1">
      <a:defRPr sz="2367" kern="1200">
        <a:solidFill>
          <a:schemeClr val="tx1"/>
        </a:solidFill>
        <a:latin typeface="+mn-lt"/>
        <a:ea typeface="+mn-ea"/>
        <a:cs typeface="+mn-cs"/>
      </a:defRPr>
    </a:lvl1pPr>
    <a:lvl2pPr marL="601172" algn="l" defTabSz="1202345" rtl="0" eaLnBrk="1" latinLnBrk="0" hangingPunct="1">
      <a:defRPr sz="2367" kern="1200">
        <a:solidFill>
          <a:schemeClr val="tx1"/>
        </a:solidFill>
        <a:latin typeface="+mn-lt"/>
        <a:ea typeface="+mn-ea"/>
        <a:cs typeface="+mn-cs"/>
      </a:defRPr>
    </a:lvl2pPr>
    <a:lvl3pPr marL="1202345" algn="l" defTabSz="1202345" rtl="0" eaLnBrk="1" latinLnBrk="0" hangingPunct="1">
      <a:defRPr sz="2367" kern="1200">
        <a:solidFill>
          <a:schemeClr val="tx1"/>
        </a:solidFill>
        <a:latin typeface="+mn-lt"/>
        <a:ea typeface="+mn-ea"/>
        <a:cs typeface="+mn-cs"/>
      </a:defRPr>
    </a:lvl3pPr>
    <a:lvl4pPr marL="1803517" algn="l" defTabSz="1202345" rtl="0" eaLnBrk="1" latinLnBrk="0" hangingPunct="1">
      <a:defRPr sz="2367" kern="1200">
        <a:solidFill>
          <a:schemeClr val="tx1"/>
        </a:solidFill>
        <a:latin typeface="+mn-lt"/>
        <a:ea typeface="+mn-ea"/>
        <a:cs typeface="+mn-cs"/>
      </a:defRPr>
    </a:lvl4pPr>
    <a:lvl5pPr marL="2404689" algn="l" defTabSz="1202345" rtl="0" eaLnBrk="1" latinLnBrk="0" hangingPunct="1">
      <a:defRPr sz="2367" kern="1200">
        <a:solidFill>
          <a:schemeClr val="tx1"/>
        </a:solidFill>
        <a:latin typeface="+mn-lt"/>
        <a:ea typeface="+mn-ea"/>
        <a:cs typeface="+mn-cs"/>
      </a:defRPr>
    </a:lvl5pPr>
    <a:lvl6pPr marL="3005861" algn="l" defTabSz="1202345" rtl="0" eaLnBrk="1" latinLnBrk="0" hangingPunct="1">
      <a:defRPr sz="2367" kern="1200">
        <a:solidFill>
          <a:schemeClr val="tx1"/>
        </a:solidFill>
        <a:latin typeface="+mn-lt"/>
        <a:ea typeface="+mn-ea"/>
        <a:cs typeface="+mn-cs"/>
      </a:defRPr>
    </a:lvl6pPr>
    <a:lvl7pPr marL="3607034" algn="l" defTabSz="1202345" rtl="0" eaLnBrk="1" latinLnBrk="0" hangingPunct="1">
      <a:defRPr sz="2367" kern="1200">
        <a:solidFill>
          <a:schemeClr val="tx1"/>
        </a:solidFill>
        <a:latin typeface="+mn-lt"/>
        <a:ea typeface="+mn-ea"/>
        <a:cs typeface="+mn-cs"/>
      </a:defRPr>
    </a:lvl7pPr>
    <a:lvl8pPr marL="4208206" algn="l" defTabSz="1202345" rtl="0" eaLnBrk="1" latinLnBrk="0" hangingPunct="1">
      <a:defRPr sz="2367" kern="1200">
        <a:solidFill>
          <a:schemeClr val="tx1"/>
        </a:solidFill>
        <a:latin typeface="+mn-lt"/>
        <a:ea typeface="+mn-ea"/>
        <a:cs typeface="+mn-cs"/>
      </a:defRPr>
    </a:lvl8pPr>
    <a:lvl9pPr marL="4809378" algn="l" defTabSz="1202345" rtl="0" eaLnBrk="1" latinLnBrk="0" hangingPunct="1">
      <a:defRPr sz="236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7" userDrawn="1">
          <p15:clr>
            <a:srgbClr val="A4A3A4"/>
          </p15:clr>
        </p15:guide>
        <p15:guide id="2" pos="42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786" y="90"/>
      </p:cViewPr>
      <p:guideLst>
        <p:guide orient="horz" pos="2387"/>
        <p:guide pos="424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9769" y="2354317"/>
            <a:ext cx="11444050" cy="1624514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19538" y="4294611"/>
            <a:ext cx="9424512" cy="193678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5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0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5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21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26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31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367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42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61101" y="303501"/>
            <a:ext cx="3029307" cy="646647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3179" y="303501"/>
            <a:ext cx="8863529" cy="646647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3531" y="4870033"/>
            <a:ext cx="11444050" cy="1505219"/>
          </a:xfrm>
        </p:spPr>
        <p:txBody>
          <a:bodyPr anchor="t"/>
          <a:lstStyle>
            <a:lvl1pPr algn="l">
              <a:defRPr sz="442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3531" y="3212187"/>
            <a:ext cx="11444050" cy="1657846"/>
          </a:xfrm>
        </p:spPr>
        <p:txBody>
          <a:bodyPr anchor="b"/>
          <a:lstStyle>
            <a:lvl1pPr marL="0" indent="0">
              <a:buNone/>
              <a:defRPr sz="2210">
                <a:solidFill>
                  <a:schemeClr val="tx1">
                    <a:tint val="75000"/>
                  </a:schemeClr>
                </a:solidFill>
              </a:defRPr>
            </a:lvl1pPr>
            <a:lvl2pPr marL="505252" indent="0">
              <a:buNone/>
              <a:defRPr sz="1989">
                <a:solidFill>
                  <a:schemeClr val="tx1">
                    <a:tint val="75000"/>
                  </a:schemeClr>
                </a:solidFill>
              </a:defRPr>
            </a:lvl2pPr>
            <a:lvl3pPr marL="1010503" indent="0">
              <a:buNone/>
              <a:defRPr sz="1768">
                <a:solidFill>
                  <a:schemeClr val="tx1">
                    <a:tint val="75000"/>
                  </a:schemeClr>
                </a:solidFill>
              </a:defRPr>
            </a:lvl3pPr>
            <a:lvl4pPr marL="1515755" indent="0">
              <a:buNone/>
              <a:defRPr sz="1547">
                <a:solidFill>
                  <a:schemeClr val="tx1">
                    <a:tint val="75000"/>
                  </a:schemeClr>
                </a:solidFill>
              </a:defRPr>
            </a:lvl4pPr>
            <a:lvl5pPr marL="2021007" indent="0">
              <a:buNone/>
              <a:defRPr sz="1547">
                <a:solidFill>
                  <a:schemeClr val="tx1">
                    <a:tint val="75000"/>
                  </a:schemeClr>
                </a:solidFill>
              </a:defRPr>
            </a:lvl5pPr>
            <a:lvl6pPr marL="2526259" indent="0">
              <a:buNone/>
              <a:defRPr sz="1547">
                <a:solidFill>
                  <a:schemeClr val="tx1">
                    <a:tint val="75000"/>
                  </a:schemeClr>
                </a:solidFill>
              </a:defRPr>
            </a:lvl6pPr>
            <a:lvl7pPr marL="3031510" indent="0">
              <a:buNone/>
              <a:defRPr sz="1547">
                <a:solidFill>
                  <a:schemeClr val="tx1">
                    <a:tint val="75000"/>
                  </a:schemeClr>
                </a:solidFill>
              </a:defRPr>
            </a:lvl7pPr>
            <a:lvl8pPr marL="3536762" indent="0">
              <a:buNone/>
              <a:defRPr sz="1547">
                <a:solidFill>
                  <a:schemeClr val="tx1">
                    <a:tint val="75000"/>
                  </a:schemeClr>
                </a:solidFill>
              </a:defRPr>
            </a:lvl8pPr>
            <a:lvl9pPr marL="4042014" indent="0">
              <a:buNone/>
              <a:defRPr sz="154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73179" y="1768370"/>
            <a:ext cx="5946418" cy="5001608"/>
          </a:xfrm>
        </p:spPr>
        <p:txBody>
          <a:bodyPr/>
          <a:lstStyle>
            <a:lvl1pPr>
              <a:defRPr sz="3094"/>
            </a:lvl1pPr>
            <a:lvl2pPr>
              <a:defRPr sz="2652"/>
            </a:lvl2pPr>
            <a:lvl3pPr>
              <a:defRPr sz="2210"/>
            </a:lvl3pPr>
            <a:lvl4pPr>
              <a:defRPr sz="1989"/>
            </a:lvl4pPr>
            <a:lvl5pPr>
              <a:defRPr sz="1989"/>
            </a:lvl5pPr>
            <a:lvl6pPr>
              <a:defRPr sz="1989"/>
            </a:lvl6pPr>
            <a:lvl7pPr>
              <a:defRPr sz="1989"/>
            </a:lvl7pPr>
            <a:lvl8pPr>
              <a:defRPr sz="1989"/>
            </a:lvl8pPr>
            <a:lvl9pPr>
              <a:defRPr sz="198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843991" y="1768370"/>
            <a:ext cx="5946418" cy="5001608"/>
          </a:xfrm>
        </p:spPr>
        <p:txBody>
          <a:bodyPr/>
          <a:lstStyle>
            <a:lvl1pPr>
              <a:defRPr sz="3094"/>
            </a:lvl1pPr>
            <a:lvl2pPr>
              <a:defRPr sz="2652"/>
            </a:lvl2pPr>
            <a:lvl3pPr>
              <a:defRPr sz="2210"/>
            </a:lvl3pPr>
            <a:lvl4pPr>
              <a:defRPr sz="1989"/>
            </a:lvl4pPr>
            <a:lvl5pPr>
              <a:defRPr sz="1989"/>
            </a:lvl5pPr>
            <a:lvl6pPr>
              <a:defRPr sz="1989"/>
            </a:lvl6pPr>
            <a:lvl7pPr>
              <a:defRPr sz="1989"/>
            </a:lvl7pPr>
            <a:lvl8pPr>
              <a:defRPr sz="1989"/>
            </a:lvl8pPr>
            <a:lvl9pPr>
              <a:defRPr sz="198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3179" y="1696442"/>
            <a:ext cx="5948756" cy="706996"/>
          </a:xfrm>
        </p:spPr>
        <p:txBody>
          <a:bodyPr anchor="b"/>
          <a:lstStyle>
            <a:lvl1pPr marL="0" indent="0">
              <a:buNone/>
              <a:defRPr sz="2652" b="1"/>
            </a:lvl1pPr>
            <a:lvl2pPr marL="505252" indent="0">
              <a:buNone/>
              <a:defRPr sz="2210" b="1"/>
            </a:lvl2pPr>
            <a:lvl3pPr marL="1010503" indent="0">
              <a:buNone/>
              <a:defRPr sz="1989" b="1"/>
            </a:lvl3pPr>
            <a:lvl4pPr marL="1515755" indent="0">
              <a:buNone/>
              <a:defRPr sz="1768" b="1"/>
            </a:lvl4pPr>
            <a:lvl5pPr marL="2021007" indent="0">
              <a:buNone/>
              <a:defRPr sz="1768" b="1"/>
            </a:lvl5pPr>
            <a:lvl6pPr marL="2526259" indent="0">
              <a:buNone/>
              <a:defRPr sz="1768" b="1"/>
            </a:lvl6pPr>
            <a:lvl7pPr marL="3031510" indent="0">
              <a:buNone/>
              <a:defRPr sz="1768" b="1"/>
            </a:lvl7pPr>
            <a:lvl8pPr marL="3536762" indent="0">
              <a:buNone/>
              <a:defRPr sz="1768" b="1"/>
            </a:lvl8pPr>
            <a:lvl9pPr marL="4042014" indent="0">
              <a:buNone/>
              <a:defRPr sz="176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73179" y="2403438"/>
            <a:ext cx="5948756" cy="4366539"/>
          </a:xfrm>
        </p:spPr>
        <p:txBody>
          <a:bodyPr/>
          <a:lstStyle>
            <a:lvl1pPr>
              <a:defRPr sz="2652"/>
            </a:lvl1pPr>
            <a:lvl2pPr>
              <a:defRPr sz="2210"/>
            </a:lvl2pPr>
            <a:lvl3pPr>
              <a:defRPr sz="1989"/>
            </a:lvl3pPr>
            <a:lvl4pPr>
              <a:defRPr sz="1768"/>
            </a:lvl4pPr>
            <a:lvl5pPr>
              <a:defRPr sz="1768"/>
            </a:lvl5pPr>
            <a:lvl6pPr>
              <a:defRPr sz="1768"/>
            </a:lvl6pPr>
            <a:lvl7pPr>
              <a:defRPr sz="1768"/>
            </a:lvl7pPr>
            <a:lvl8pPr>
              <a:defRPr sz="1768"/>
            </a:lvl8pPr>
            <a:lvl9pPr>
              <a:defRPr sz="176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839316" y="1696442"/>
            <a:ext cx="5951093" cy="706996"/>
          </a:xfrm>
        </p:spPr>
        <p:txBody>
          <a:bodyPr anchor="b"/>
          <a:lstStyle>
            <a:lvl1pPr marL="0" indent="0">
              <a:buNone/>
              <a:defRPr sz="2652" b="1"/>
            </a:lvl1pPr>
            <a:lvl2pPr marL="505252" indent="0">
              <a:buNone/>
              <a:defRPr sz="2210" b="1"/>
            </a:lvl2pPr>
            <a:lvl3pPr marL="1010503" indent="0">
              <a:buNone/>
              <a:defRPr sz="1989" b="1"/>
            </a:lvl3pPr>
            <a:lvl4pPr marL="1515755" indent="0">
              <a:buNone/>
              <a:defRPr sz="1768" b="1"/>
            </a:lvl4pPr>
            <a:lvl5pPr marL="2021007" indent="0">
              <a:buNone/>
              <a:defRPr sz="1768" b="1"/>
            </a:lvl5pPr>
            <a:lvl6pPr marL="2526259" indent="0">
              <a:buNone/>
              <a:defRPr sz="1768" b="1"/>
            </a:lvl6pPr>
            <a:lvl7pPr marL="3031510" indent="0">
              <a:buNone/>
              <a:defRPr sz="1768" b="1"/>
            </a:lvl7pPr>
            <a:lvl8pPr marL="3536762" indent="0">
              <a:buNone/>
              <a:defRPr sz="1768" b="1"/>
            </a:lvl8pPr>
            <a:lvl9pPr marL="4042014" indent="0">
              <a:buNone/>
              <a:defRPr sz="176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839316" y="2403438"/>
            <a:ext cx="5951093" cy="4366539"/>
          </a:xfrm>
        </p:spPr>
        <p:txBody>
          <a:bodyPr/>
          <a:lstStyle>
            <a:lvl1pPr>
              <a:defRPr sz="2652"/>
            </a:lvl1pPr>
            <a:lvl2pPr>
              <a:defRPr sz="2210"/>
            </a:lvl2pPr>
            <a:lvl3pPr>
              <a:defRPr sz="1989"/>
            </a:lvl3pPr>
            <a:lvl4pPr>
              <a:defRPr sz="1768"/>
            </a:lvl4pPr>
            <a:lvl5pPr>
              <a:defRPr sz="1768"/>
            </a:lvl5pPr>
            <a:lvl6pPr>
              <a:defRPr sz="1768"/>
            </a:lvl6pPr>
            <a:lvl7pPr>
              <a:defRPr sz="1768"/>
            </a:lvl7pPr>
            <a:lvl8pPr>
              <a:defRPr sz="1768"/>
            </a:lvl8pPr>
            <a:lvl9pPr>
              <a:defRPr sz="176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180" y="301745"/>
            <a:ext cx="4429428" cy="1284173"/>
          </a:xfrm>
        </p:spPr>
        <p:txBody>
          <a:bodyPr anchor="b"/>
          <a:lstStyle>
            <a:lvl1pPr algn="l">
              <a:defRPr sz="221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63889" y="301746"/>
            <a:ext cx="7526520" cy="6468232"/>
          </a:xfrm>
        </p:spPr>
        <p:txBody>
          <a:bodyPr/>
          <a:lstStyle>
            <a:lvl1pPr>
              <a:defRPr sz="3536"/>
            </a:lvl1pPr>
            <a:lvl2pPr>
              <a:defRPr sz="3094"/>
            </a:lvl2pPr>
            <a:lvl3pPr>
              <a:defRPr sz="2652"/>
            </a:lvl3pPr>
            <a:lvl4pPr>
              <a:defRPr sz="2210"/>
            </a:lvl4pPr>
            <a:lvl5pPr>
              <a:defRPr sz="2210"/>
            </a:lvl5pPr>
            <a:lvl6pPr>
              <a:defRPr sz="2210"/>
            </a:lvl6pPr>
            <a:lvl7pPr>
              <a:defRPr sz="2210"/>
            </a:lvl7pPr>
            <a:lvl8pPr>
              <a:defRPr sz="2210"/>
            </a:lvl8pPr>
            <a:lvl9pPr>
              <a:defRPr sz="221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3180" y="1585919"/>
            <a:ext cx="4429428" cy="5184059"/>
          </a:xfrm>
        </p:spPr>
        <p:txBody>
          <a:bodyPr/>
          <a:lstStyle>
            <a:lvl1pPr marL="0" indent="0">
              <a:buNone/>
              <a:defRPr sz="1547"/>
            </a:lvl1pPr>
            <a:lvl2pPr marL="505252" indent="0">
              <a:buNone/>
              <a:defRPr sz="1326"/>
            </a:lvl2pPr>
            <a:lvl3pPr marL="1010503" indent="0">
              <a:buNone/>
              <a:defRPr sz="1105"/>
            </a:lvl3pPr>
            <a:lvl4pPr marL="1515755" indent="0">
              <a:buNone/>
              <a:defRPr sz="995"/>
            </a:lvl4pPr>
            <a:lvl5pPr marL="2021007" indent="0">
              <a:buNone/>
              <a:defRPr sz="995"/>
            </a:lvl5pPr>
            <a:lvl6pPr marL="2526259" indent="0">
              <a:buNone/>
              <a:defRPr sz="995"/>
            </a:lvl6pPr>
            <a:lvl7pPr marL="3031510" indent="0">
              <a:buNone/>
              <a:defRPr sz="995"/>
            </a:lvl7pPr>
            <a:lvl8pPr marL="3536762" indent="0">
              <a:buNone/>
              <a:defRPr sz="995"/>
            </a:lvl8pPr>
            <a:lvl9pPr marL="4042014" indent="0">
              <a:buNone/>
              <a:defRPr sz="99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8957" y="5305107"/>
            <a:ext cx="8078153" cy="626298"/>
          </a:xfrm>
        </p:spPr>
        <p:txBody>
          <a:bodyPr anchor="b"/>
          <a:lstStyle>
            <a:lvl1pPr algn="l">
              <a:defRPr sz="221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638957" y="677173"/>
            <a:ext cx="8078153" cy="4547235"/>
          </a:xfrm>
        </p:spPr>
        <p:txBody>
          <a:bodyPr/>
          <a:lstStyle>
            <a:lvl1pPr marL="0" indent="0">
              <a:buNone/>
              <a:defRPr sz="3536"/>
            </a:lvl1pPr>
            <a:lvl2pPr marL="505252" indent="0">
              <a:buNone/>
              <a:defRPr sz="3094"/>
            </a:lvl2pPr>
            <a:lvl3pPr marL="1010503" indent="0">
              <a:buNone/>
              <a:defRPr sz="2652"/>
            </a:lvl3pPr>
            <a:lvl4pPr marL="1515755" indent="0">
              <a:buNone/>
              <a:defRPr sz="2210"/>
            </a:lvl4pPr>
            <a:lvl5pPr marL="2021007" indent="0">
              <a:buNone/>
              <a:defRPr sz="2210"/>
            </a:lvl5pPr>
            <a:lvl6pPr marL="2526259" indent="0">
              <a:buNone/>
              <a:defRPr sz="2210"/>
            </a:lvl6pPr>
            <a:lvl7pPr marL="3031510" indent="0">
              <a:buNone/>
              <a:defRPr sz="2210"/>
            </a:lvl7pPr>
            <a:lvl8pPr marL="3536762" indent="0">
              <a:buNone/>
              <a:defRPr sz="2210"/>
            </a:lvl8pPr>
            <a:lvl9pPr marL="4042014" indent="0">
              <a:buNone/>
              <a:defRPr sz="221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38957" y="5931405"/>
            <a:ext cx="8078153" cy="889447"/>
          </a:xfrm>
        </p:spPr>
        <p:txBody>
          <a:bodyPr/>
          <a:lstStyle>
            <a:lvl1pPr marL="0" indent="0">
              <a:buNone/>
              <a:defRPr sz="1547"/>
            </a:lvl1pPr>
            <a:lvl2pPr marL="505252" indent="0">
              <a:buNone/>
              <a:defRPr sz="1326"/>
            </a:lvl2pPr>
            <a:lvl3pPr marL="1010503" indent="0">
              <a:buNone/>
              <a:defRPr sz="1105"/>
            </a:lvl3pPr>
            <a:lvl4pPr marL="1515755" indent="0">
              <a:buNone/>
              <a:defRPr sz="995"/>
            </a:lvl4pPr>
            <a:lvl5pPr marL="2021007" indent="0">
              <a:buNone/>
              <a:defRPr sz="995"/>
            </a:lvl5pPr>
            <a:lvl6pPr marL="2526259" indent="0">
              <a:buNone/>
              <a:defRPr sz="995"/>
            </a:lvl6pPr>
            <a:lvl7pPr marL="3031510" indent="0">
              <a:buNone/>
              <a:defRPr sz="995"/>
            </a:lvl7pPr>
            <a:lvl8pPr marL="3536762" indent="0">
              <a:buNone/>
              <a:defRPr sz="995"/>
            </a:lvl8pPr>
            <a:lvl9pPr marL="4042014" indent="0">
              <a:buNone/>
              <a:defRPr sz="99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180" y="303500"/>
            <a:ext cx="12117229" cy="1263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3180" y="1768370"/>
            <a:ext cx="12117229" cy="5001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73179" y="7024356"/>
            <a:ext cx="3141504" cy="4034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600059" y="7024356"/>
            <a:ext cx="4263470" cy="4034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648905" y="7024356"/>
            <a:ext cx="3141504" cy="4034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0503" rtl="0" eaLnBrk="1" latinLnBrk="0" hangingPunct="1">
        <a:spcBef>
          <a:spcPct val="0"/>
        </a:spcBef>
        <a:buNone/>
        <a:defRPr sz="48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8939" indent="-378939" algn="l" defTabSz="1010503" rtl="0" eaLnBrk="1" latinLnBrk="0" hangingPunct="1">
        <a:spcBef>
          <a:spcPct val="20000"/>
        </a:spcBef>
        <a:buFont typeface="Arial" pitchFamily="34" charset="0"/>
        <a:buChar char="•"/>
        <a:defRPr sz="3536" kern="1200">
          <a:solidFill>
            <a:schemeClr val="tx1"/>
          </a:solidFill>
          <a:latin typeface="+mn-lt"/>
          <a:ea typeface="+mn-ea"/>
          <a:cs typeface="+mn-cs"/>
        </a:defRPr>
      </a:lvl1pPr>
      <a:lvl2pPr marL="821034" indent="-315782" algn="l" defTabSz="1010503" rtl="0" eaLnBrk="1" latinLnBrk="0" hangingPunct="1">
        <a:spcBef>
          <a:spcPct val="20000"/>
        </a:spcBef>
        <a:buFont typeface="Arial" pitchFamily="34" charset="0"/>
        <a:buChar char="–"/>
        <a:defRPr sz="3094" kern="1200">
          <a:solidFill>
            <a:schemeClr val="tx1"/>
          </a:solidFill>
          <a:latin typeface="+mn-lt"/>
          <a:ea typeface="+mn-ea"/>
          <a:cs typeface="+mn-cs"/>
        </a:defRPr>
      </a:lvl2pPr>
      <a:lvl3pPr marL="1263129" indent="-252626" algn="l" defTabSz="1010503" rtl="0" eaLnBrk="1" latinLnBrk="0" hangingPunct="1">
        <a:spcBef>
          <a:spcPct val="20000"/>
        </a:spcBef>
        <a:buFont typeface="Arial" pitchFamily="34" charset="0"/>
        <a:buChar char="•"/>
        <a:defRPr sz="2652" kern="1200">
          <a:solidFill>
            <a:schemeClr val="tx1"/>
          </a:solidFill>
          <a:latin typeface="+mn-lt"/>
          <a:ea typeface="+mn-ea"/>
          <a:cs typeface="+mn-cs"/>
        </a:defRPr>
      </a:lvl3pPr>
      <a:lvl4pPr marL="1768381" indent="-252626" algn="l" defTabSz="1010503" rtl="0" eaLnBrk="1" latinLnBrk="0" hangingPunct="1">
        <a:spcBef>
          <a:spcPct val="20000"/>
        </a:spcBef>
        <a:buFont typeface="Arial" pitchFamily="34" charset="0"/>
        <a:buChar char="–"/>
        <a:defRPr sz="2210" kern="1200">
          <a:solidFill>
            <a:schemeClr val="tx1"/>
          </a:solidFill>
          <a:latin typeface="+mn-lt"/>
          <a:ea typeface="+mn-ea"/>
          <a:cs typeface="+mn-cs"/>
        </a:defRPr>
      </a:lvl4pPr>
      <a:lvl5pPr marL="2273633" indent="-252626" algn="l" defTabSz="1010503" rtl="0" eaLnBrk="1" latinLnBrk="0" hangingPunct="1">
        <a:spcBef>
          <a:spcPct val="20000"/>
        </a:spcBef>
        <a:buFont typeface="Arial" pitchFamily="34" charset="0"/>
        <a:buChar char="»"/>
        <a:defRPr sz="2210" kern="1200">
          <a:solidFill>
            <a:schemeClr val="tx1"/>
          </a:solidFill>
          <a:latin typeface="+mn-lt"/>
          <a:ea typeface="+mn-ea"/>
          <a:cs typeface="+mn-cs"/>
        </a:defRPr>
      </a:lvl5pPr>
      <a:lvl6pPr marL="2778884" indent="-252626" algn="l" defTabSz="1010503" rtl="0" eaLnBrk="1" latinLnBrk="0" hangingPunct="1">
        <a:spcBef>
          <a:spcPct val="20000"/>
        </a:spcBef>
        <a:buFont typeface="Arial" pitchFamily="34" charset="0"/>
        <a:buChar char="•"/>
        <a:defRPr sz="2210" kern="1200">
          <a:solidFill>
            <a:schemeClr val="tx1"/>
          </a:solidFill>
          <a:latin typeface="+mn-lt"/>
          <a:ea typeface="+mn-ea"/>
          <a:cs typeface="+mn-cs"/>
        </a:defRPr>
      </a:lvl6pPr>
      <a:lvl7pPr marL="3284136" indent="-252626" algn="l" defTabSz="1010503" rtl="0" eaLnBrk="1" latinLnBrk="0" hangingPunct="1">
        <a:spcBef>
          <a:spcPct val="20000"/>
        </a:spcBef>
        <a:buFont typeface="Arial" pitchFamily="34" charset="0"/>
        <a:buChar char="•"/>
        <a:defRPr sz="2210" kern="1200">
          <a:solidFill>
            <a:schemeClr val="tx1"/>
          </a:solidFill>
          <a:latin typeface="+mn-lt"/>
          <a:ea typeface="+mn-ea"/>
          <a:cs typeface="+mn-cs"/>
        </a:defRPr>
      </a:lvl7pPr>
      <a:lvl8pPr marL="3789388" indent="-252626" algn="l" defTabSz="1010503" rtl="0" eaLnBrk="1" latinLnBrk="0" hangingPunct="1">
        <a:spcBef>
          <a:spcPct val="20000"/>
        </a:spcBef>
        <a:buFont typeface="Arial" pitchFamily="34" charset="0"/>
        <a:buChar char="•"/>
        <a:defRPr sz="2210" kern="1200">
          <a:solidFill>
            <a:schemeClr val="tx1"/>
          </a:solidFill>
          <a:latin typeface="+mn-lt"/>
          <a:ea typeface="+mn-ea"/>
          <a:cs typeface="+mn-cs"/>
        </a:defRPr>
      </a:lvl8pPr>
      <a:lvl9pPr marL="4294640" indent="-252626" algn="l" defTabSz="1010503" rtl="0" eaLnBrk="1" latinLnBrk="0" hangingPunct="1">
        <a:spcBef>
          <a:spcPct val="20000"/>
        </a:spcBef>
        <a:buFont typeface="Arial" pitchFamily="34" charset="0"/>
        <a:buChar char="•"/>
        <a:defRPr sz="22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10503" rtl="0" eaLnBrk="1" latinLnBrk="0" hangingPunct="1">
        <a:defRPr sz="1989" kern="1200">
          <a:solidFill>
            <a:schemeClr val="tx1"/>
          </a:solidFill>
          <a:latin typeface="+mn-lt"/>
          <a:ea typeface="+mn-ea"/>
          <a:cs typeface="+mn-cs"/>
        </a:defRPr>
      </a:lvl1pPr>
      <a:lvl2pPr marL="505252" algn="l" defTabSz="1010503" rtl="0" eaLnBrk="1" latinLnBrk="0" hangingPunct="1">
        <a:defRPr sz="1989" kern="1200">
          <a:solidFill>
            <a:schemeClr val="tx1"/>
          </a:solidFill>
          <a:latin typeface="+mn-lt"/>
          <a:ea typeface="+mn-ea"/>
          <a:cs typeface="+mn-cs"/>
        </a:defRPr>
      </a:lvl2pPr>
      <a:lvl3pPr marL="1010503" algn="l" defTabSz="1010503" rtl="0" eaLnBrk="1" latinLnBrk="0" hangingPunct="1">
        <a:defRPr sz="1989" kern="1200">
          <a:solidFill>
            <a:schemeClr val="tx1"/>
          </a:solidFill>
          <a:latin typeface="+mn-lt"/>
          <a:ea typeface="+mn-ea"/>
          <a:cs typeface="+mn-cs"/>
        </a:defRPr>
      </a:lvl3pPr>
      <a:lvl4pPr marL="1515755" algn="l" defTabSz="1010503" rtl="0" eaLnBrk="1" latinLnBrk="0" hangingPunct="1">
        <a:defRPr sz="1989" kern="1200">
          <a:solidFill>
            <a:schemeClr val="tx1"/>
          </a:solidFill>
          <a:latin typeface="+mn-lt"/>
          <a:ea typeface="+mn-ea"/>
          <a:cs typeface="+mn-cs"/>
        </a:defRPr>
      </a:lvl4pPr>
      <a:lvl5pPr marL="2021007" algn="l" defTabSz="1010503" rtl="0" eaLnBrk="1" latinLnBrk="0" hangingPunct="1">
        <a:defRPr sz="1989" kern="1200">
          <a:solidFill>
            <a:schemeClr val="tx1"/>
          </a:solidFill>
          <a:latin typeface="+mn-lt"/>
          <a:ea typeface="+mn-ea"/>
          <a:cs typeface="+mn-cs"/>
        </a:defRPr>
      </a:lvl5pPr>
      <a:lvl6pPr marL="2526259" algn="l" defTabSz="1010503" rtl="0" eaLnBrk="1" latinLnBrk="0" hangingPunct="1">
        <a:defRPr sz="1989" kern="1200">
          <a:solidFill>
            <a:schemeClr val="tx1"/>
          </a:solidFill>
          <a:latin typeface="+mn-lt"/>
          <a:ea typeface="+mn-ea"/>
          <a:cs typeface="+mn-cs"/>
        </a:defRPr>
      </a:lvl6pPr>
      <a:lvl7pPr marL="3031510" algn="l" defTabSz="1010503" rtl="0" eaLnBrk="1" latinLnBrk="0" hangingPunct="1">
        <a:defRPr sz="1989" kern="1200">
          <a:solidFill>
            <a:schemeClr val="tx1"/>
          </a:solidFill>
          <a:latin typeface="+mn-lt"/>
          <a:ea typeface="+mn-ea"/>
          <a:cs typeface="+mn-cs"/>
        </a:defRPr>
      </a:lvl7pPr>
      <a:lvl8pPr marL="3536762" algn="l" defTabSz="1010503" rtl="0" eaLnBrk="1" latinLnBrk="0" hangingPunct="1">
        <a:defRPr sz="1989" kern="1200">
          <a:solidFill>
            <a:schemeClr val="tx1"/>
          </a:solidFill>
          <a:latin typeface="+mn-lt"/>
          <a:ea typeface="+mn-ea"/>
          <a:cs typeface="+mn-cs"/>
        </a:defRPr>
      </a:lvl8pPr>
      <a:lvl9pPr marL="4042014" algn="l" defTabSz="1010503" rtl="0" eaLnBrk="1" latinLnBrk="0" hangingPunct="1">
        <a:defRPr sz="198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485106"/>
            <a:ext cx="13463588" cy="4608512"/>
          </a:xfrm>
        </p:spPr>
        <p:txBody>
          <a:bodyPr>
            <a:noAutofit/>
          </a:bodyPr>
          <a:lstStyle/>
          <a:p>
            <a:r>
              <a:rPr lang="ru-RU" sz="7200" b="1" dirty="0">
                <a:latin typeface="Arial" panose="020B0604020202020204" pitchFamily="34" charset="0"/>
                <a:cs typeface="Arial" panose="020B0604020202020204" pitchFamily="34" charset="0"/>
              </a:rPr>
              <a:t>Образование и выпадение атмосферных осадков. Виды атмосферных осадков</a:t>
            </a:r>
          </a:p>
        </p:txBody>
      </p:sp>
    </p:spTree>
    <p:extLst>
      <p:ext uri="{BB962C8B-B14F-4D97-AF65-F5344CB8AC3E}">
        <p14:creationId xmlns:p14="http://schemas.microsoft.com/office/powerpoint/2010/main" val="2056496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"/>
            <a:ext cx="11628338" cy="909042"/>
          </a:xfrm>
        </p:spPr>
        <p:txBody>
          <a:bodyPr>
            <a:noAutofit/>
          </a:bodyPr>
          <a:lstStyle/>
          <a:p>
            <a:r>
              <a:rPr lang="ru-RU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Практика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054368-7512-B5AA-D36F-9EA84A153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250" y="2088043"/>
            <a:ext cx="9152665" cy="34026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3327ED-66CA-045C-16F5-9C86EE153A52}"/>
              </a:ext>
            </a:extLst>
          </p:cNvPr>
          <p:cNvSpPr txBox="1"/>
          <p:nvPr/>
        </p:nvSpPr>
        <p:spPr>
          <a:xfrm>
            <a:off x="395090" y="1053058"/>
            <a:ext cx="107291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На рисунке буквами А–Г обозначено расположение на острове четырёх метеостанций. Стрелкой показано направление ветра, преобладающего в течение года.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D294D6-9878-D725-D8C7-88EC83B461CC}"/>
              </a:ext>
            </a:extLst>
          </p:cNvPr>
          <p:cNvSpPr txBox="1"/>
          <p:nvPr/>
        </p:nvSpPr>
        <p:spPr>
          <a:xfrm>
            <a:off x="395090" y="5661570"/>
            <a:ext cx="129614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Объясните, почему на метеостанции, обозначенной на рисунке буквой Б, ежегодно фиксируется наибольшее количество выпадающих атмосферных осадков. Укажите две причины.</a:t>
            </a:r>
          </a:p>
        </p:txBody>
      </p:sp>
    </p:spTree>
    <p:extLst>
      <p:ext uri="{BB962C8B-B14F-4D97-AF65-F5344CB8AC3E}">
        <p14:creationId xmlns:p14="http://schemas.microsoft.com/office/powerpoint/2010/main" val="2399008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"/>
            <a:ext cx="11628338" cy="909042"/>
          </a:xfrm>
        </p:spPr>
        <p:txBody>
          <a:bodyPr>
            <a:noAutofit/>
          </a:bodyPr>
          <a:lstStyle/>
          <a:p>
            <a:r>
              <a:rPr lang="ru-RU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Практика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210" y="1485106"/>
            <a:ext cx="10315575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55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"/>
            <a:ext cx="11628338" cy="909042"/>
          </a:xfrm>
        </p:spPr>
        <p:txBody>
          <a:bodyPr>
            <a:noAutofit/>
          </a:bodyPr>
          <a:lstStyle/>
          <a:p>
            <a:r>
              <a:rPr lang="ru-RU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Практика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274" y="1053058"/>
            <a:ext cx="8418307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19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130" y="2781250"/>
            <a:ext cx="12117229" cy="180496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Как вы думаете, что из себя представляют атмосферные осадки? Как вы думаете в чём измеряют атмосферные осадки? (стр. 145 ИЛИ 146 учебн.)</a:t>
            </a:r>
          </a:p>
        </p:txBody>
      </p:sp>
    </p:spTree>
    <p:extLst>
      <p:ext uri="{BB962C8B-B14F-4D97-AF65-F5344CB8AC3E}">
        <p14:creationId xmlns:p14="http://schemas.microsoft.com/office/powerpoint/2010/main" val="1346904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138" y="549002"/>
            <a:ext cx="9721080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59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39606" y="1557114"/>
            <a:ext cx="3024336" cy="115212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Виды осадков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27138" y="3789362"/>
            <a:ext cx="3024336" cy="115212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Твёрдые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039606" y="3789362"/>
            <a:ext cx="3024336" cy="115212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Жидкие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252074" y="3789362"/>
            <a:ext cx="3024336" cy="115212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Смешанные</a:t>
            </a:r>
          </a:p>
        </p:txBody>
      </p:sp>
      <p:cxnSp>
        <p:nvCxnSpPr>
          <p:cNvPr id="9" name="Прямая со стрелкой 8"/>
          <p:cNvCxnSpPr>
            <a:stCxn id="4" idx="1"/>
            <a:endCxn id="5" idx="0"/>
          </p:cNvCxnSpPr>
          <p:nvPr/>
        </p:nvCxnSpPr>
        <p:spPr>
          <a:xfrm flipH="1">
            <a:off x="2339306" y="2133178"/>
            <a:ext cx="2700300" cy="1656184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stCxn id="4" idx="2"/>
            <a:endCxn id="6" idx="0"/>
          </p:cNvCxnSpPr>
          <p:nvPr/>
        </p:nvCxnSpPr>
        <p:spPr>
          <a:xfrm>
            <a:off x="6551774" y="2709242"/>
            <a:ext cx="0" cy="1080120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4" idx="3"/>
            <a:endCxn id="7" idx="0"/>
          </p:cNvCxnSpPr>
          <p:nvPr/>
        </p:nvCxnSpPr>
        <p:spPr>
          <a:xfrm>
            <a:off x="8063942" y="2133178"/>
            <a:ext cx="2700300" cy="1656184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935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82" y="332978"/>
            <a:ext cx="4680520" cy="29253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084" y="3992386"/>
            <a:ext cx="4654226" cy="29088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7658" y="332977"/>
            <a:ext cx="4608512" cy="30723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7658" y="3652886"/>
            <a:ext cx="4783856" cy="358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635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82" y="404987"/>
            <a:ext cx="6156684" cy="41044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794" y="2853258"/>
            <a:ext cx="6444716" cy="421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34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138" y="693018"/>
            <a:ext cx="11378564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71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5D742A77-92A7-1ADF-ADBE-58A495475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38" y="478523"/>
            <a:ext cx="10081120" cy="672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00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06" y="260970"/>
            <a:ext cx="10657184" cy="709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16637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92</Words>
  <Application>Microsoft Office PowerPoint</Application>
  <PresentationFormat>Произвольный</PresentationFormat>
  <Paragraphs>11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Тема Office</vt:lpstr>
      <vt:lpstr>Образование и выпадение атмосферных осадков. Виды атмосферных осадков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Практика</vt:lpstr>
      <vt:lpstr>Практика</vt:lpstr>
      <vt:lpstr>Практика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Образование и выпадение атмосферных осадков. Виды атмосферных осадков</dc:title>
  <dc:creator>79220</dc:creator>
  <cp:lastModifiedBy>Пользователь</cp:lastModifiedBy>
  <cp:revision>5</cp:revision>
  <dcterms:created xsi:type="dcterms:W3CDTF">2024-01-22T05:25:12Z</dcterms:created>
  <dcterms:modified xsi:type="dcterms:W3CDTF">2026-01-10T19:14:18Z</dcterms:modified>
</cp:coreProperties>
</file>