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1" r:id="rId7"/>
  </p:sldIdLst>
  <p:sldSz cx="13463588" cy="7578725"/>
  <p:notesSz cx="6858000" cy="9144000"/>
  <p:defaultTextStyle>
    <a:defPPr>
      <a:defRPr lang="ru-RU"/>
    </a:defPPr>
    <a:lvl1pPr marL="0" algn="l" defTabSz="1202345" rtl="0" eaLnBrk="1" latinLnBrk="0" hangingPunct="1">
      <a:defRPr sz="2367" kern="1200">
        <a:solidFill>
          <a:schemeClr val="tx1"/>
        </a:solidFill>
        <a:latin typeface="+mn-lt"/>
        <a:ea typeface="+mn-ea"/>
        <a:cs typeface="+mn-cs"/>
      </a:defRPr>
    </a:lvl1pPr>
    <a:lvl2pPr marL="601172" algn="l" defTabSz="1202345" rtl="0" eaLnBrk="1" latinLnBrk="0" hangingPunct="1">
      <a:defRPr sz="2367" kern="1200">
        <a:solidFill>
          <a:schemeClr val="tx1"/>
        </a:solidFill>
        <a:latin typeface="+mn-lt"/>
        <a:ea typeface="+mn-ea"/>
        <a:cs typeface="+mn-cs"/>
      </a:defRPr>
    </a:lvl2pPr>
    <a:lvl3pPr marL="1202345" algn="l" defTabSz="1202345" rtl="0" eaLnBrk="1" latinLnBrk="0" hangingPunct="1">
      <a:defRPr sz="2367" kern="1200">
        <a:solidFill>
          <a:schemeClr val="tx1"/>
        </a:solidFill>
        <a:latin typeface="+mn-lt"/>
        <a:ea typeface="+mn-ea"/>
        <a:cs typeface="+mn-cs"/>
      </a:defRPr>
    </a:lvl3pPr>
    <a:lvl4pPr marL="1803517" algn="l" defTabSz="1202345" rtl="0" eaLnBrk="1" latinLnBrk="0" hangingPunct="1">
      <a:defRPr sz="2367" kern="1200">
        <a:solidFill>
          <a:schemeClr val="tx1"/>
        </a:solidFill>
        <a:latin typeface="+mn-lt"/>
        <a:ea typeface="+mn-ea"/>
        <a:cs typeface="+mn-cs"/>
      </a:defRPr>
    </a:lvl4pPr>
    <a:lvl5pPr marL="2404689" algn="l" defTabSz="1202345" rtl="0" eaLnBrk="1" latinLnBrk="0" hangingPunct="1">
      <a:defRPr sz="2367" kern="1200">
        <a:solidFill>
          <a:schemeClr val="tx1"/>
        </a:solidFill>
        <a:latin typeface="+mn-lt"/>
        <a:ea typeface="+mn-ea"/>
        <a:cs typeface="+mn-cs"/>
      </a:defRPr>
    </a:lvl5pPr>
    <a:lvl6pPr marL="3005861" algn="l" defTabSz="1202345" rtl="0" eaLnBrk="1" latinLnBrk="0" hangingPunct="1">
      <a:defRPr sz="2367" kern="1200">
        <a:solidFill>
          <a:schemeClr val="tx1"/>
        </a:solidFill>
        <a:latin typeface="+mn-lt"/>
        <a:ea typeface="+mn-ea"/>
        <a:cs typeface="+mn-cs"/>
      </a:defRPr>
    </a:lvl6pPr>
    <a:lvl7pPr marL="3607034" algn="l" defTabSz="1202345" rtl="0" eaLnBrk="1" latinLnBrk="0" hangingPunct="1">
      <a:defRPr sz="2367" kern="1200">
        <a:solidFill>
          <a:schemeClr val="tx1"/>
        </a:solidFill>
        <a:latin typeface="+mn-lt"/>
        <a:ea typeface="+mn-ea"/>
        <a:cs typeface="+mn-cs"/>
      </a:defRPr>
    </a:lvl7pPr>
    <a:lvl8pPr marL="4208206" algn="l" defTabSz="1202345" rtl="0" eaLnBrk="1" latinLnBrk="0" hangingPunct="1">
      <a:defRPr sz="2367" kern="1200">
        <a:solidFill>
          <a:schemeClr val="tx1"/>
        </a:solidFill>
        <a:latin typeface="+mn-lt"/>
        <a:ea typeface="+mn-ea"/>
        <a:cs typeface="+mn-cs"/>
      </a:defRPr>
    </a:lvl8pPr>
    <a:lvl9pPr marL="4809378" algn="l" defTabSz="1202345" rtl="0" eaLnBrk="1" latinLnBrk="0" hangingPunct="1">
      <a:defRPr sz="23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42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86" y="90"/>
      </p:cViewPr>
      <p:guideLst>
        <p:guide orient="horz" pos="2387"/>
        <p:guide pos="42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769" y="2354317"/>
            <a:ext cx="11444050" cy="162451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9538" y="4294611"/>
            <a:ext cx="9424512" cy="19367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5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0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5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1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6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36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1101" y="303501"/>
            <a:ext cx="3029307" cy="64664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3179" y="303501"/>
            <a:ext cx="8863529" cy="64664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531" y="4870033"/>
            <a:ext cx="11444050" cy="1505219"/>
          </a:xfrm>
        </p:spPr>
        <p:txBody>
          <a:bodyPr anchor="t"/>
          <a:lstStyle>
            <a:lvl1pPr algn="l">
              <a:defRPr sz="442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3531" y="3212187"/>
            <a:ext cx="11444050" cy="1657846"/>
          </a:xfrm>
        </p:spPr>
        <p:txBody>
          <a:bodyPr anchor="b"/>
          <a:lstStyle>
            <a:lvl1pPr marL="0" indent="0">
              <a:buNone/>
              <a:defRPr sz="2210">
                <a:solidFill>
                  <a:schemeClr val="tx1">
                    <a:tint val="75000"/>
                  </a:schemeClr>
                </a:solidFill>
              </a:defRPr>
            </a:lvl1pPr>
            <a:lvl2pPr marL="505252" indent="0">
              <a:buNone/>
              <a:defRPr sz="1989">
                <a:solidFill>
                  <a:schemeClr val="tx1">
                    <a:tint val="75000"/>
                  </a:schemeClr>
                </a:solidFill>
              </a:defRPr>
            </a:lvl2pPr>
            <a:lvl3pPr marL="1010503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3pPr>
            <a:lvl4pPr marL="1515755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4pPr>
            <a:lvl5pPr marL="2021007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5pPr>
            <a:lvl6pPr marL="2526259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6pPr>
            <a:lvl7pPr marL="3031510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7pPr>
            <a:lvl8pPr marL="3536762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8pPr>
            <a:lvl9pPr marL="4042014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3179" y="1768370"/>
            <a:ext cx="5946418" cy="5001608"/>
          </a:xfrm>
        </p:spPr>
        <p:txBody>
          <a:bodyPr/>
          <a:lstStyle>
            <a:lvl1pPr>
              <a:defRPr sz="3094"/>
            </a:lvl1pPr>
            <a:lvl2pPr>
              <a:defRPr sz="2652"/>
            </a:lvl2pPr>
            <a:lvl3pPr>
              <a:defRPr sz="2210"/>
            </a:lvl3pPr>
            <a:lvl4pPr>
              <a:defRPr sz="1989"/>
            </a:lvl4pPr>
            <a:lvl5pPr>
              <a:defRPr sz="1989"/>
            </a:lvl5pPr>
            <a:lvl6pPr>
              <a:defRPr sz="1989"/>
            </a:lvl6pPr>
            <a:lvl7pPr>
              <a:defRPr sz="1989"/>
            </a:lvl7pPr>
            <a:lvl8pPr>
              <a:defRPr sz="1989"/>
            </a:lvl8pPr>
            <a:lvl9pPr>
              <a:defRPr sz="198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43991" y="1768370"/>
            <a:ext cx="5946418" cy="5001608"/>
          </a:xfrm>
        </p:spPr>
        <p:txBody>
          <a:bodyPr/>
          <a:lstStyle>
            <a:lvl1pPr>
              <a:defRPr sz="3094"/>
            </a:lvl1pPr>
            <a:lvl2pPr>
              <a:defRPr sz="2652"/>
            </a:lvl2pPr>
            <a:lvl3pPr>
              <a:defRPr sz="2210"/>
            </a:lvl3pPr>
            <a:lvl4pPr>
              <a:defRPr sz="1989"/>
            </a:lvl4pPr>
            <a:lvl5pPr>
              <a:defRPr sz="1989"/>
            </a:lvl5pPr>
            <a:lvl6pPr>
              <a:defRPr sz="1989"/>
            </a:lvl6pPr>
            <a:lvl7pPr>
              <a:defRPr sz="1989"/>
            </a:lvl7pPr>
            <a:lvl8pPr>
              <a:defRPr sz="1989"/>
            </a:lvl8pPr>
            <a:lvl9pPr>
              <a:defRPr sz="198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3179" y="1696442"/>
            <a:ext cx="5948756" cy="706996"/>
          </a:xfrm>
        </p:spPr>
        <p:txBody>
          <a:bodyPr anchor="b"/>
          <a:lstStyle>
            <a:lvl1pPr marL="0" indent="0">
              <a:buNone/>
              <a:defRPr sz="2652" b="1"/>
            </a:lvl1pPr>
            <a:lvl2pPr marL="505252" indent="0">
              <a:buNone/>
              <a:defRPr sz="2210" b="1"/>
            </a:lvl2pPr>
            <a:lvl3pPr marL="1010503" indent="0">
              <a:buNone/>
              <a:defRPr sz="1989" b="1"/>
            </a:lvl3pPr>
            <a:lvl4pPr marL="1515755" indent="0">
              <a:buNone/>
              <a:defRPr sz="1768" b="1"/>
            </a:lvl4pPr>
            <a:lvl5pPr marL="2021007" indent="0">
              <a:buNone/>
              <a:defRPr sz="1768" b="1"/>
            </a:lvl5pPr>
            <a:lvl6pPr marL="2526259" indent="0">
              <a:buNone/>
              <a:defRPr sz="1768" b="1"/>
            </a:lvl6pPr>
            <a:lvl7pPr marL="3031510" indent="0">
              <a:buNone/>
              <a:defRPr sz="1768" b="1"/>
            </a:lvl7pPr>
            <a:lvl8pPr marL="3536762" indent="0">
              <a:buNone/>
              <a:defRPr sz="1768" b="1"/>
            </a:lvl8pPr>
            <a:lvl9pPr marL="4042014" indent="0">
              <a:buNone/>
              <a:defRPr sz="176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3179" y="2403438"/>
            <a:ext cx="5948756" cy="4366539"/>
          </a:xfrm>
        </p:spPr>
        <p:txBody>
          <a:bodyPr/>
          <a:lstStyle>
            <a:lvl1pPr>
              <a:defRPr sz="2652"/>
            </a:lvl1pPr>
            <a:lvl2pPr>
              <a:defRPr sz="2210"/>
            </a:lvl2pPr>
            <a:lvl3pPr>
              <a:defRPr sz="1989"/>
            </a:lvl3pPr>
            <a:lvl4pPr>
              <a:defRPr sz="1768"/>
            </a:lvl4pPr>
            <a:lvl5pPr>
              <a:defRPr sz="1768"/>
            </a:lvl5pPr>
            <a:lvl6pPr>
              <a:defRPr sz="1768"/>
            </a:lvl6pPr>
            <a:lvl7pPr>
              <a:defRPr sz="1768"/>
            </a:lvl7pPr>
            <a:lvl8pPr>
              <a:defRPr sz="1768"/>
            </a:lvl8pPr>
            <a:lvl9pPr>
              <a:defRPr sz="17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39316" y="1696442"/>
            <a:ext cx="5951093" cy="706996"/>
          </a:xfrm>
        </p:spPr>
        <p:txBody>
          <a:bodyPr anchor="b"/>
          <a:lstStyle>
            <a:lvl1pPr marL="0" indent="0">
              <a:buNone/>
              <a:defRPr sz="2652" b="1"/>
            </a:lvl1pPr>
            <a:lvl2pPr marL="505252" indent="0">
              <a:buNone/>
              <a:defRPr sz="2210" b="1"/>
            </a:lvl2pPr>
            <a:lvl3pPr marL="1010503" indent="0">
              <a:buNone/>
              <a:defRPr sz="1989" b="1"/>
            </a:lvl3pPr>
            <a:lvl4pPr marL="1515755" indent="0">
              <a:buNone/>
              <a:defRPr sz="1768" b="1"/>
            </a:lvl4pPr>
            <a:lvl5pPr marL="2021007" indent="0">
              <a:buNone/>
              <a:defRPr sz="1768" b="1"/>
            </a:lvl5pPr>
            <a:lvl6pPr marL="2526259" indent="0">
              <a:buNone/>
              <a:defRPr sz="1768" b="1"/>
            </a:lvl6pPr>
            <a:lvl7pPr marL="3031510" indent="0">
              <a:buNone/>
              <a:defRPr sz="1768" b="1"/>
            </a:lvl7pPr>
            <a:lvl8pPr marL="3536762" indent="0">
              <a:buNone/>
              <a:defRPr sz="1768" b="1"/>
            </a:lvl8pPr>
            <a:lvl9pPr marL="4042014" indent="0">
              <a:buNone/>
              <a:defRPr sz="176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839316" y="2403438"/>
            <a:ext cx="5951093" cy="4366539"/>
          </a:xfrm>
        </p:spPr>
        <p:txBody>
          <a:bodyPr/>
          <a:lstStyle>
            <a:lvl1pPr>
              <a:defRPr sz="2652"/>
            </a:lvl1pPr>
            <a:lvl2pPr>
              <a:defRPr sz="2210"/>
            </a:lvl2pPr>
            <a:lvl3pPr>
              <a:defRPr sz="1989"/>
            </a:lvl3pPr>
            <a:lvl4pPr>
              <a:defRPr sz="1768"/>
            </a:lvl4pPr>
            <a:lvl5pPr>
              <a:defRPr sz="1768"/>
            </a:lvl5pPr>
            <a:lvl6pPr>
              <a:defRPr sz="1768"/>
            </a:lvl6pPr>
            <a:lvl7pPr>
              <a:defRPr sz="1768"/>
            </a:lvl7pPr>
            <a:lvl8pPr>
              <a:defRPr sz="1768"/>
            </a:lvl8pPr>
            <a:lvl9pPr>
              <a:defRPr sz="17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80" y="301745"/>
            <a:ext cx="4429428" cy="1284173"/>
          </a:xfrm>
        </p:spPr>
        <p:txBody>
          <a:bodyPr anchor="b"/>
          <a:lstStyle>
            <a:lvl1pPr algn="l">
              <a:defRPr sz="221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63889" y="301746"/>
            <a:ext cx="7526520" cy="6468232"/>
          </a:xfrm>
        </p:spPr>
        <p:txBody>
          <a:bodyPr/>
          <a:lstStyle>
            <a:lvl1pPr>
              <a:defRPr sz="3536"/>
            </a:lvl1pPr>
            <a:lvl2pPr>
              <a:defRPr sz="3094"/>
            </a:lvl2pPr>
            <a:lvl3pPr>
              <a:defRPr sz="2652"/>
            </a:lvl3pPr>
            <a:lvl4pPr>
              <a:defRPr sz="2210"/>
            </a:lvl4pPr>
            <a:lvl5pPr>
              <a:defRPr sz="2210"/>
            </a:lvl5pPr>
            <a:lvl6pPr>
              <a:defRPr sz="2210"/>
            </a:lvl6pPr>
            <a:lvl7pPr>
              <a:defRPr sz="2210"/>
            </a:lvl7pPr>
            <a:lvl8pPr>
              <a:defRPr sz="2210"/>
            </a:lvl8pPr>
            <a:lvl9pPr>
              <a:defRPr sz="221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3180" y="1585919"/>
            <a:ext cx="4429428" cy="5184059"/>
          </a:xfrm>
        </p:spPr>
        <p:txBody>
          <a:bodyPr/>
          <a:lstStyle>
            <a:lvl1pPr marL="0" indent="0">
              <a:buNone/>
              <a:defRPr sz="1547"/>
            </a:lvl1pPr>
            <a:lvl2pPr marL="505252" indent="0">
              <a:buNone/>
              <a:defRPr sz="1326"/>
            </a:lvl2pPr>
            <a:lvl3pPr marL="1010503" indent="0">
              <a:buNone/>
              <a:defRPr sz="1105"/>
            </a:lvl3pPr>
            <a:lvl4pPr marL="1515755" indent="0">
              <a:buNone/>
              <a:defRPr sz="995"/>
            </a:lvl4pPr>
            <a:lvl5pPr marL="2021007" indent="0">
              <a:buNone/>
              <a:defRPr sz="995"/>
            </a:lvl5pPr>
            <a:lvl6pPr marL="2526259" indent="0">
              <a:buNone/>
              <a:defRPr sz="995"/>
            </a:lvl6pPr>
            <a:lvl7pPr marL="3031510" indent="0">
              <a:buNone/>
              <a:defRPr sz="995"/>
            </a:lvl7pPr>
            <a:lvl8pPr marL="3536762" indent="0">
              <a:buNone/>
              <a:defRPr sz="995"/>
            </a:lvl8pPr>
            <a:lvl9pPr marL="4042014" indent="0">
              <a:buNone/>
              <a:defRPr sz="99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8957" y="5305107"/>
            <a:ext cx="8078153" cy="626298"/>
          </a:xfrm>
        </p:spPr>
        <p:txBody>
          <a:bodyPr anchor="b"/>
          <a:lstStyle>
            <a:lvl1pPr algn="l">
              <a:defRPr sz="221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38957" y="677173"/>
            <a:ext cx="8078153" cy="4547235"/>
          </a:xfrm>
        </p:spPr>
        <p:txBody>
          <a:bodyPr/>
          <a:lstStyle>
            <a:lvl1pPr marL="0" indent="0">
              <a:buNone/>
              <a:defRPr sz="3536"/>
            </a:lvl1pPr>
            <a:lvl2pPr marL="505252" indent="0">
              <a:buNone/>
              <a:defRPr sz="3094"/>
            </a:lvl2pPr>
            <a:lvl3pPr marL="1010503" indent="0">
              <a:buNone/>
              <a:defRPr sz="2652"/>
            </a:lvl3pPr>
            <a:lvl4pPr marL="1515755" indent="0">
              <a:buNone/>
              <a:defRPr sz="2210"/>
            </a:lvl4pPr>
            <a:lvl5pPr marL="2021007" indent="0">
              <a:buNone/>
              <a:defRPr sz="2210"/>
            </a:lvl5pPr>
            <a:lvl6pPr marL="2526259" indent="0">
              <a:buNone/>
              <a:defRPr sz="2210"/>
            </a:lvl6pPr>
            <a:lvl7pPr marL="3031510" indent="0">
              <a:buNone/>
              <a:defRPr sz="2210"/>
            </a:lvl7pPr>
            <a:lvl8pPr marL="3536762" indent="0">
              <a:buNone/>
              <a:defRPr sz="2210"/>
            </a:lvl8pPr>
            <a:lvl9pPr marL="4042014" indent="0">
              <a:buNone/>
              <a:defRPr sz="221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8957" y="5931405"/>
            <a:ext cx="8078153" cy="889447"/>
          </a:xfrm>
        </p:spPr>
        <p:txBody>
          <a:bodyPr/>
          <a:lstStyle>
            <a:lvl1pPr marL="0" indent="0">
              <a:buNone/>
              <a:defRPr sz="1547"/>
            </a:lvl1pPr>
            <a:lvl2pPr marL="505252" indent="0">
              <a:buNone/>
              <a:defRPr sz="1326"/>
            </a:lvl2pPr>
            <a:lvl3pPr marL="1010503" indent="0">
              <a:buNone/>
              <a:defRPr sz="1105"/>
            </a:lvl3pPr>
            <a:lvl4pPr marL="1515755" indent="0">
              <a:buNone/>
              <a:defRPr sz="995"/>
            </a:lvl4pPr>
            <a:lvl5pPr marL="2021007" indent="0">
              <a:buNone/>
              <a:defRPr sz="995"/>
            </a:lvl5pPr>
            <a:lvl6pPr marL="2526259" indent="0">
              <a:buNone/>
              <a:defRPr sz="995"/>
            </a:lvl6pPr>
            <a:lvl7pPr marL="3031510" indent="0">
              <a:buNone/>
              <a:defRPr sz="995"/>
            </a:lvl7pPr>
            <a:lvl8pPr marL="3536762" indent="0">
              <a:buNone/>
              <a:defRPr sz="995"/>
            </a:lvl8pPr>
            <a:lvl9pPr marL="4042014" indent="0">
              <a:buNone/>
              <a:defRPr sz="99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80" y="303500"/>
            <a:ext cx="12117229" cy="1263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3180" y="1768370"/>
            <a:ext cx="12117229" cy="5001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73179" y="7024356"/>
            <a:ext cx="3141504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00059" y="7024356"/>
            <a:ext cx="4263470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48905" y="7024356"/>
            <a:ext cx="3141504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0503" rtl="0" eaLnBrk="1" latinLnBrk="0" hangingPunct="1">
        <a:spcBef>
          <a:spcPct val="0"/>
        </a:spcBef>
        <a:buNone/>
        <a:defRPr sz="48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939" indent="-378939" algn="l" defTabSz="1010503" rtl="0" eaLnBrk="1" latinLnBrk="0" hangingPunct="1">
        <a:spcBef>
          <a:spcPct val="20000"/>
        </a:spcBef>
        <a:buFont typeface="Arial" pitchFamily="34" charset="0"/>
        <a:buChar char="•"/>
        <a:defRPr sz="3536" kern="1200">
          <a:solidFill>
            <a:schemeClr val="tx1"/>
          </a:solidFill>
          <a:latin typeface="+mn-lt"/>
          <a:ea typeface="+mn-ea"/>
          <a:cs typeface="+mn-cs"/>
        </a:defRPr>
      </a:lvl1pPr>
      <a:lvl2pPr marL="821034" indent="-315782" algn="l" defTabSz="1010503" rtl="0" eaLnBrk="1" latinLnBrk="0" hangingPunct="1">
        <a:spcBef>
          <a:spcPct val="20000"/>
        </a:spcBef>
        <a:buFont typeface="Arial" pitchFamily="34" charset="0"/>
        <a:buChar char="–"/>
        <a:defRPr sz="3094" kern="1200">
          <a:solidFill>
            <a:schemeClr val="tx1"/>
          </a:solidFill>
          <a:latin typeface="+mn-lt"/>
          <a:ea typeface="+mn-ea"/>
          <a:cs typeface="+mn-cs"/>
        </a:defRPr>
      </a:lvl2pPr>
      <a:lvl3pPr marL="1263129" indent="-252626" algn="l" defTabSz="1010503" rtl="0" eaLnBrk="1" latinLnBrk="0" hangingPunct="1">
        <a:spcBef>
          <a:spcPct val="20000"/>
        </a:spcBef>
        <a:buFont typeface="Arial" pitchFamily="34" charset="0"/>
        <a:buChar char="•"/>
        <a:defRPr sz="2652" kern="1200">
          <a:solidFill>
            <a:schemeClr val="tx1"/>
          </a:solidFill>
          <a:latin typeface="+mn-lt"/>
          <a:ea typeface="+mn-ea"/>
          <a:cs typeface="+mn-cs"/>
        </a:defRPr>
      </a:lvl3pPr>
      <a:lvl4pPr marL="1768381" indent="-252626" algn="l" defTabSz="1010503" rtl="0" eaLnBrk="1" latinLnBrk="0" hangingPunct="1">
        <a:spcBef>
          <a:spcPct val="20000"/>
        </a:spcBef>
        <a:buFont typeface="Arial" pitchFamily="34" charset="0"/>
        <a:buChar char="–"/>
        <a:defRPr sz="2210" kern="1200">
          <a:solidFill>
            <a:schemeClr val="tx1"/>
          </a:solidFill>
          <a:latin typeface="+mn-lt"/>
          <a:ea typeface="+mn-ea"/>
          <a:cs typeface="+mn-cs"/>
        </a:defRPr>
      </a:lvl4pPr>
      <a:lvl5pPr marL="2273633" indent="-252626" algn="l" defTabSz="1010503" rtl="0" eaLnBrk="1" latinLnBrk="0" hangingPunct="1">
        <a:spcBef>
          <a:spcPct val="20000"/>
        </a:spcBef>
        <a:buFont typeface="Arial" pitchFamily="34" charset="0"/>
        <a:buChar char="»"/>
        <a:defRPr sz="2210" kern="1200">
          <a:solidFill>
            <a:schemeClr val="tx1"/>
          </a:solidFill>
          <a:latin typeface="+mn-lt"/>
          <a:ea typeface="+mn-ea"/>
          <a:cs typeface="+mn-cs"/>
        </a:defRPr>
      </a:lvl5pPr>
      <a:lvl6pPr marL="2778884" indent="-252626" algn="l" defTabSz="1010503" rtl="0" eaLnBrk="1" latinLnBrk="0" hangingPunct="1">
        <a:spcBef>
          <a:spcPct val="20000"/>
        </a:spcBef>
        <a:buFont typeface="Arial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6pPr>
      <a:lvl7pPr marL="3284136" indent="-252626" algn="l" defTabSz="1010503" rtl="0" eaLnBrk="1" latinLnBrk="0" hangingPunct="1">
        <a:spcBef>
          <a:spcPct val="20000"/>
        </a:spcBef>
        <a:buFont typeface="Arial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7pPr>
      <a:lvl8pPr marL="3789388" indent="-252626" algn="l" defTabSz="1010503" rtl="0" eaLnBrk="1" latinLnBrk="0" hangingPunct="1">
        <a:spcBef>
          <a:spcPct val="20000"/>
        </a:spcBef>
        <a:buFont typeface="Arial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8pPr>
      <a:lvl9pPr marL="4294640" indent="-252626" algn="l" defTabSz="1010503" rtl="0" eaLnBrk="1" latinLnBrk="0" hangingPunct="1">
        <a:spcBef>
          <a:spcPct val="20000"/>
        </a:spcBef>
        <a:buFont typeface="Arial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0503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1pPr>
      <a:lvl2pPr marL="505252" algn="l" defTabSz="1010503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1010503" algn="l" defTabSz="1010503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3pPr>
      <a:lvl4pPr marL="1515755" algn="l" defTabSz="1010503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021007" algn="l" defTabSz="1010503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526259" algn="l" defTabSz="1010503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031510" algn="l" defTabSz="1010503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536762" algn="l" defTabSz="1010503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042014" algn="l" defTabSz="1010503" rtl="0" eaLnBrk="1" latinLnBrk="0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13" y="2097174"/>
            <a:ext cx="13463588" cy="3384376"/>
          </a:xfrm>
        </p:spPr>
        <p:txBody>
          <a:bodyPr>
            <a:noAutofit/>
          </a:bodyPr>
          <a:lstStyle/>
          <a:p>
            <a:r>
              <a:rPr lang="ru-R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Географические координаты. Определение направлений и расстояний</a:t>
            </a:r>
          </a:p>
        </p:txBody>
      </p:sp>
    </p:spTree>
    <p:extLst>
      <p:ext uri="{BB962C8B-B14F-4D97-AF65-F5344CB8AC3E}">
        <p14:creationId xmlns:p14="http://schemas.microsoft.com/office/powerpoint/2010/main" val="129599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10" y="-7465"/>
            <a:ext cx="10729192" cy="75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9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9" y="0"/>
            <a:ext cx="12117229" cy="1263121"/>
          </a:xfrm>
        </p:spPr>
        <p:txBody>
          <a:bodyPr>
            <a:normAutofit/>
          </a:bodyPr>
          <a:lstStyle/>
          <a:p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C99242-C87A-80A4-E1E6-990870822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" y="1263121"/>
            <a:ext cx="9207701" cy="62446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0166A9-5D90-1FE5-B4E8-2EC77E0AD76B}"/>
              </a:ext>
            </a:extLst>
          </p:cNvPr>
          <p:cNvSpPr txBox="1"/>
          <p:nvPr/>
        </p:nvSpPr>
        <p:spPr>
          <a:xfrm>
            <a:off x="9288998" y="2133178"/>
            <a:ext cx="396044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11. Определите, какая из точек, обозначенных на карте цифрами, расположена на меридиане 40° в. д. Запишите цифру, которой обозначена эта точка.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0292B3-CC88-7D69-4FD3-037A9C71B6C8}"/>
              </a:ext>
            </a:extLst>
          </p:cNvPr>
          <p:cNvSpPr txBox="1"/>
          <p:nvPr/>
        </p:nvSpPr>
        <p:spPr>
          <a:xfrm>
            <a:off x="9293827" y="5157514"/>
            <a:ext cx="3960440" cy="1913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12. Определите географические координаты точки, обозначенной на карте буквой А.</a:t>
            </a:r>
          </a:p>
        </p:txBody>
      </p:sp>
    </p:spTree>
    <p:extLst>
      <p:ext uri="{BB962C8B-B14F-4D97-AF65-F5344CB8AC3E}">
        <p14:creationId xmlns:p14="http://schemas.microsoft.com/office/powerpoint/2010/main" val="168898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0383"/>
            <a:ext cx="12117229" cy="929426"/>
          </a:xfrm>
        </p:spPr>
        <p:txBody>
          <a:bodyPr>
            <a:normAutofit/>
          </a:bodyPr>
          <a:lstStyle/>
          <a:p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D198E-90BB-F03A-30F3-57748A03D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8" y="1197074"/>
            <a:ext cx="8640960" cy="58602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6AAD9B-DA74-4386-B321-11FA042F071E}"/>
              </a:ext>
            </a:extLst>
          </p:cNvPr>
          <p:cNvSpPr txBox="1"/>
          <p:nvPr/>
        </p:nvSpPr>
        <p:spPr>
          <a:xfrm>
            <a:off x="8906805" y="2205186"/>
            <a:ext cx="4586156" cy="44935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13. Определите протяжённость (в километрах) Атлантического океана по экватору, если известно, что экватор пересекает восточное побережье Южной Америки в точке с координатами 0° ш. 50° з. д. и западное побережье Африки в точке с координатами 0° ш. 9° в. д. Длина дуги 1° экватора равна 111,3 км. Запишите решение задачи. Результат округлите до целого числа.</a:t>
            </a:r>
          </a:p>
        </p:txBody>
      </p:sp>
    </p:spTree>
    <p:extLst>
      <p:ext uri="{BB962C8B-B14F-4D97-AF65-F5344CB8AC3E}">
        <p14:creationId xmlns:p14="http://schemas.microsoft.com/office/powerpoint/2010/main" val="92372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20383"/>
            <a:ext cx="12117229" cy="929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010503" rtl="0" eaLnBrk="1" latinLnBrk="0" hangingPunct="1">
              <a:spcBef>
                <a:spcPct val="0"/>
              </a:spcBef>
              <a:buNone/>
              <a:defRPr sz="48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17466A-2E3C-D709-13BE-63D26616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" y="1053058"/>
            <a:ext cx="9185272" cy="630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D4F30C-40C5-CEEE-A585-BA8F645B429E}"/>
              </a:ext>
            </a:extLst>
          </p:cNvPr>
          <p:cNvSpPr txBox="1"/>
          <p:nvPr/>
        </p:nvSpPr>
        <p:spPr>
          <a:xfrm>
            <a:off x="9396090" y="2133178"/>
            <a:ext cx="3888432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11. Определите, какая из точек, обозначенных на карте цифрами, расположена на меридиане 100° в. д. Запишите цифру, которой обозначена эта точка.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1D95C-C19B-206D-F357-D12CADC19B13}"/>
              </a:ext>
            </a:extLst>
          </p:cNvPr>
          <p:cNvSpPr txBox="1"/>
          <p:nvPr/>
        </p:nvSpPr>
        <p:spPr>
          <a:xfrm>
            <a:off x="9396090" y="5179548"/>
            <a:ext cx="388843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12.Определите географические координаты точки, обозначенной на карте буквой А.</a:t>
            </a:r>
          </a:p>
        </p:txBody>
      </p:sp>
    </p:spTree>
    <p:extLst>
      <p:ext uri="{BB962C8B-B14F-4D97-AF65-F5344CB8AC3E}">
        <p14:creationId xmlns:p14="http://schemas.microsoft.com/office/powerpoint/2010/main" val="3059200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935" y="0"/>
            <a:ext cx="12117229" cy="765026"/>
          </a:xfrm>
        </p:spPr>
        <p:txBody>
          <a:bodyPr>
            <a:noAutofit/>
          </a:bodyPr>
          <a:lstStyle/>
          <a:p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A41EC64-FB2D-D7FF-4E21-76E09E690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" y="1053058"/>
            <a:ext cx="9185272" cy="630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AA10A0-4A67-BF66-34A9-EC67D5F988BE}"/>
              </a:ext>
            </a:extLst>
          </p:cNvPr>
          <p:cNvSpPr txBox="1"/>
          <p:nvPr/>
        </p:nvSpPr>
        <p:spPr>
          <a:xfrm>
            <a:off x="9217240" y="2172665"/>
            <a:ext cx="4246348" cy="51706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13. Определите протяжённость (в километрах) Африки по параллели 20° ю. ш., если известно, что эта параллель пересекает западное побережье Африки в точке с координатами 20° ю. ш. 13° в. д. и восточное побережье Африки в точке с координатами 20° ю. ш. 35° в.д. Длину дуги 1° параллели 20° ю. ш. считать равной 104 км. Запишите решение задачи.</a:t>
            </a:r>
          </a:p>
        </p:txBody>
      </p:sp>
    </p:spTree>
    <p:extLst>
      <p:ext uri="{BB962C8B-B14F-4D97-AF65-F5344CB8AC3E}">
        <p14:creationId xmlns:p14="http://schemas.microsoft.com/office/powerpoint/2010/main" val="4189059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238</Words>
  <Application>Microsoft Office PowerPoint</Application>
  <PresentationFormat>Произвольный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Географические координаты. Определение направлений и расстояний</vt:lpstr>
      <vt:lpstr>Презентация PowerPoint</vt:lpstr>
      <vt:lpstr>Практика</vt:lpstr>
      <vt:lpstr>Практика</vt:lpstr>
      <vt:lpstr>Презентация PowerPoint</vt:lpstr>
      <vt:lpstr>Практика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Географические координаты. Определение направлений и расстояний</dc:title>
  <dc:creator>79220</dc:creator>
  <cp:lastModifiedBy>Пользователь</cp:lastModifiedBy>
  <cp:revision>13</cp:revision>
  <dcterms:created xsi:type="dcterms:W3CDTF">2024-03-13T02:36:39Z</dcterms:created>
  <dcterms:modified xsi:type="dcterms:W3CDTF">2026-01-10T19:09:05Z</dcterms:modified>
</cp:coreProperties>
</file>