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3" r:id="rId15"/>
  </p:sldIdLst>
  <p:sldSz cx="13463588" cy="7578725"/>
  <p:notesSz cx="6858000" cy="9144000"/>
  <p:defaultTextStyle>
    <a:defPPr>
      <a:defRPr lang="ru-RU"/>
    </a:defPPr>
    <a:lvl1pPr marL="0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1pPr>
    <a:lvl2pPr marL="601172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2pPr>
    <a:lvl3pPr marL="1202345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3pPr>
    <a:lvl4pPr marL="1803517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4pPr>
    <a:lvl5pPr marL="2404689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5pPr>
    <a:lvl6pPr marL="3005861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6pPr>
    <a:lvl7pPr marL="3607034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7pPr>
    <a:lvl8pPr marL="4208206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8pPr>
    <a:lvl9pPr marL="4809378" algn="l" defTabSz="1202345" rtl="0" eaLnBrk="1" latinLnBrk="0" hangingPunct="1">
      <a:defRPr sz="236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42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786" y="72"/>
      </p:cViewPr>
      <p:guideLst>
        <p:guide orient="horz" pos="2387"/>
        <p:guide pos="42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 в регионах мира, в чел/км²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Африка</c:v>
                </c:pt>
                <c:pt idx="1">
                  <c:v>Северная Америка</c:v>
                </c:pt>
                <c:pt idx="2">
                  <c:v>Южная Америка</c:v>
                </c:pt>
                <c:pt idx="3">
                  <c:v>Азия</c:v>
                </c:pt>
                <c:pt idx="4">
                  <c:v>Европа</c:v>
                </c:pt>
                <c:pt idx="5">
                  <c:v>Австралия</c:v>
                </c:pt>
                <c:pt idx="6">
                  <c:v>Океания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129</c:v>
                </c:pt>
                <c:pt idx="1">
                  <c:v>266</c:v>
                </c:pt>
                <c:pt idx="2">
                  <c:v>84</c:v>
                </c:pt>
                <c:pt idx="3">
                  <c:v>781</c:v>
                </c:pt>
                <c:pt idx="4">
                  <c:v>1042</c:v>
                </c:pt>
                <c:pt idx="5">
                  <c:v>58</c:v>
                </c:pt>
                <c:pt idx="6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CD-4072-87BE-DE4DED184F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816281567"/>
        <c:axId val="1816286143"/>
      </c:barChart>
      <c:catAx>
        <c:axId val="181628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6286143"/>
        <c:crosses val="autoZero"/>
        <c:auto val="1"/>
        <c:lblAlgn val="ctr"/>
        <c:lblOffset val="100"/>
        <c:noMultiLvlLbl val="0"/>
      </c:catAx>
      <c:valAx>
        <c:axId val="1816286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628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769" y="2354317"/>
            <a:ext cx="11444050" cy="162451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9538" y="4294611"/>
            <a:ext cx="9424512" cy="19367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5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0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5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1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6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36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4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1101" y="303501"/>
            <a:ext cx="3029307" cy="64664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3179" y="303501"/>
            <a:ext cx="8863529" cy="64664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531" y="4870033"/>
            <a:ext cx="11444050" cy="1505219"/>
          </a:xfrm>
        </p:spPr>
        <p:txBody>
          <a:bodyPr anchor="t"/>
          <a:lstStyle>
            <a:lvl1pPr algn="l">
              <a:defRPr sz="442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3531" y="3212187"/>
            <a:ext cx="11444050" cy="1657846"/>
          </a:xfrm>
        </p:spPr>
        <p:txBody>
          <a:bodyPr anchor="b"/>
          <a:lstStyle>
            <a:lvl1pPr marL="0" indent="0">
              <a:buNone/>
              <a:defRPr sz="2210">
                <a:solidFill>
                  <a:schemeClr val="tx1">
                    <a:tint val="75000"/>
                  </a:schemeClr>
                </a:solidFill>
              </a:defRPr>
            </a:lvl1pPr>
            <a:lvl2pPr marL="505252" indent="0">
              <a:buNone/>
              <a:defRPr sz="1989">
                <a:solidFill>
                  <a:schemeClr val="tx1">
                    <a:tint val="75000"/>
                  </a:schemeClr>
                </a:solidFill>
              </a:defRPr>
            </a:lvl2pPr>
            <a:lvl3pPr marL="1010503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515755" indent="0">
              <a:buNone/>
              <a:defRPr sz="1547">
                <a:solidFill>
                  <a:schemeClr val="tx1">
                    <a:tint val="75000"/>
                  </a:schemeClr>
                </a:solidFill>
              </a:defRPr>
            </a:lvl4pPr>
            <a:lvl5pPr marL="2021007" indent="0">
              <a:buNone/>
              <a:defRPr sz="1547">
                <a:solidFill>
                  <a:schemeClr val="tx1">
                    <a:tint val="75000"/>
                  </a:schemeClr>
                </a:solidFill>
              </a:defRPr>
            </a:lvl5pPr>
            <a:lvl6pPr marL="2526259" indent="0">
              <a:buNone/>
              <a:defRPr sz="1547">
                <a:solidFill>
                  <a:schemeClr val="tx1">
                    <a:tint val="75000"/>
                  </a:schemeClr>
                </a:solidFill>
              </a:defRPr>
            </a:lvl6pPr>
            <a:lvl7pPr marL="3031510" indent="0">
              <a:buNone/>
              <a:defRPr sz="1547">
                <a:solidFill>
                  <a:schemeClr val="tx1">
                    <a:tint val="75000"/>
                  </a:schemeClr>
                </a:solidFill>
              </a:defRPr>
            </a:lvl7pPr>
            <a:lvl8pPr marL="3536762" indent="0">
              <a:buNone/>
              <a:defRPr sz="1547">
                <a:solidFill>
                  <a:schemeClr val="tx1">
                    <a:tint val="75000"/>
                  </a:schemeClr>
                </a:solidFill>
              </a:defRPr>
            </a:lvl8pPr>
            <a:lvl9pPr marL="4042014" indent="0">
              <a:buNone/>
              <a:defRPr sz="15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3179" y="1768370"/>
            <a:ext cx="5946418" cy="5001608"/>
          </a:xfrm>
        </p:spPr>
        <p:txBody>
          <a:bodyPr/>
          <a:lstStyle>
            <a:lvl1pPr>
              <a:defRPr sz="3094"/>
            </a:lvl1pPr>
            <a:lvl2pPr>
              <a:defRPr sz="2652"/>
            </a:lvl2pPr>
            <a:lvl3pPr>
              <a:defRPr sz="2210"/>
            </a:lvl3pPr>
            <a:lvl4pPr>
              <a:defRPr sz="1989"/>
            </a:lvl4pPr>
            <a:lvl5pPr>
              <a:defRPr sz="1989"/>
            </a:lvl5pPr>
            <a:lvl6pPr>
              <a:defRPr sz="1989"/>
            </a:lvl6pPr>
            <a:lvl7pPr>
              <a:defRPr sz="1989"/>
            </a:lvl7pPr>
            <a:lvl8pPr>
              <a:defRPr sz="1989"/>
            </a:lvl8pPr>
            <a:lvl9pPr>
              <a:defRPr sz="198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43991" y="1768370"/>
            <a:ext cx="5946418" cy="5001608"/>
          </a:xfrm>
        </p:spPr>
        <p:txBody>
          <a:bodyPr/>
          <a:lstStyle>
            <a:lvl1pPr>
              <a:defRPr sz="3094"/>
            </a:lvl1pPr>
            <a:lvl2pPr>
              <a:defRPr sz="2652"/>
            </a:lvl2pPr>
            <a:lvl3pPr>
              <a:defRPr sz="2210"/>
            </a:lvl3pPr>
            <a:lvl4pPr>
              <a:defRPr sz="1989"/>
            </a:lvl4pPr>
            <a:lvl5pPr>
              <a:defRPr sz="1989"/>
            </a:lvl5pPr>
            <a:lvl6pPr>
              <a:defRPr sz="1989"/>
            </a:lvl6pPr>
            <a:lvl7pPr>
              <a:defRPr sz="1989"/>
            </a:lvl7pPr>
            <a:lvl8pPr>
              <a:defRPr sz="1989"/>
            </a:lvl8pPr>
            <a:lvl9pPr>
              <a:defRPr sz="198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3179" y="1696442"/>
            <a:ext cx="5948756" cy="706996"/>
          </a:xfrm>
        </p:spPr>
        <p:txBody>
          <a:bodyPr anchor="b"/>
          <a:lstStyle>
            <a:lvl1pPr marL="0" indent="0">
              <a:buNone/>
              <a:defRPr sz="2652" b="1"/>
            </a:lvl1pPr>
            <a:lvl2pPr marL="505252" indent="0">
              <a:buNone/>
              <a:defRPr sz="2210" b="1"/>
            </a:lvl2pPr>
            <a:lvl3pPr marL="1010503" indent="0">
              <a:buNone/>
              <a:defRPr sz="1989" b="1"/>
            </a:lvl3pPr>
            <a:lvl4pPr marL="1515755" indent="0">
              <a:buNone/>
              <a:defRPr sz="1768" b="1"/>
            </a:lvl4pPr>
            <a:lvl5pPr marL="2021007" indent="0">
              <a:buNone/>
              <a:defRPr sz="1768" b="1"/>
            </a:lvl5pPr>
            <a:lvl6pPr marL="2526259" indent="0">
              <a:buNone/>
              <a:defRPr sz="1768" b="1"/>
            </a:lvl6pPr>
            <a:lvl7pPr marL="3031510" indent="0">
              <a:buNone/>
              <a:defRPr sz="1768" b="1"/>
            </a:lvl7pPr>
            <a:lvl8pPr marL="3536762" indent="0">
              <a:buNone/>
              <a:defRPr sz="1768" b="1"/>
            </a:lvl8pPr>
            <a:lvl9pPr marL="4042014" indent="0">
              <a:buNone/>
              <a:defRPr sz="176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3179" y="2403438"/>
            <a:ext cx="5948756" cy="4366539"/>
          </a:xfrm>
        </p:spPr>
        <p:txBody>
          <a:bodyPr/>
          <a:lstStyle>
            <a:lvl1pPr>
              <a:defRPr sz="2652"/>
            </a:lvl1pPr>
            <a:lvl2pPr>
              <a:defRPr sz="2210"/>
            </a:lvl2pPr>
            <a:lvl3pPr>
              <a:defRPr sz="1989"/>
            </a:lvl3pPr>
            <a:lvl4pPr>
              <a:defRPr sz="1768"/>
            </a:lvl4pPr>
            <a:lvl5pPr>
              <a:defRPr sz="1768"/>
            </a:lvl5pPr>
            <a:lvl6pPr>
              <a:defRPr sz="1768"/>
            </a:lvl6pPr>
            <a:lvl7pPr>
              <a:defRPr sz="1768"/>
            </a:lvl7pPr>
            <a:lvl8pPr>
              <a:defRPr sz="1768"/>
            </a:lvl8pPr>
            <a:lvl9pPr>
              <a:defRPr sz="17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39316" y="1696442"/>
            <a:ext cx="5951093" cy="706996"/>
          </a:xfrm>
        </p:spPr>
        <p:txBody>
          <a:bodyPr anchor="b"/>
          <a:lstStyle>
            <a:lvl1pPr marL="0" indent="0">
              <a:buNone/>
              <a:defRPr sz="2652" b="1"/>
            </a:lvl1pPr>
            <a:lvl2pPr marL="505252" indent="0">
              <a:buNone/>
              <a:defRPr sz="2210" b="1"/>
            </a:lvl2pPr>
            <a:lvl3pPr marL="1010503" indent="0">
              <a:buNone/>
              <a:defRPr sz="1989" b="1"/>
            </a:lvl3pPr>
            <a:lvl4pPr marL="1515755" indent="0">
              <a:buNone/>
              <a:defRPr sz="1768" b="1"/>
            </a:lvl4pPr>
            <a:lvl5pPr marL="2021007" indent="0">
              <a:buNone/>
              <a:defRPr sz="1768" b="1"/>
            </a:lvl5pPr>
            <a:lvl6pPr marL="2526259" indent="0">
              <a:buNone/>
              <a:defRPr sz="1768" b="1"/>
            </a:lvl6pPr>
            <a:lvl7pPr marL="3031510" indent="0">
              <a:buNone/>
              <a:defRPr sz="1768" b="1"/>
            </a:lvl7pPr>
            <a:lvl8pPr marL="3536762" indent="0">
              <a:buNone/>
              <a:defRPr sz="1768" b="1"/>
            </a:lvl8pPr>
            <a:lvl9pPr marL="4042014" indent="0">
              <a:buNone/>
              <a:defRPr sz="176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839316" y="2403438"/>
            <a:ext cx="5951093" cy="4366539"/>
          </a:xfrm>
        </p:spPr>
        <p:txBody>
          <a:bodyPr/>
          <a:lstStyle>
            <a:lvl1pPr>
              <a:defRPr sz="2652"/>
            </a:lvl1pPr>
            <a:lvl2pPr>
              <a:defRPr sz="2210"/>
            </a:lvl2pPr>
            <a:lvl3pPr>
              <a:defRPr sz="1989"/>
            </a:lvl3pPr>
            <a:lvl4pPr>
              <a:defRPr sz="1768"/>
            </a:lvl4pPr>
            <a:lvl5pPr>
              <a:defRPr sz="1768"/>
            </a:lvl5pPr>
            <a:lvl6pPr>
              <a:defRPr sz="1768"/>
            </a:lvl6pPr>
            <a:lvl7pPr>
              <a:defRPr sz="1768"/>
            </a:lvl7pPr>
            <a:lvl8pPr>
              <a:defRPr sz="1768"/>
            </a:lvl8pPr>
            <a:lvl9pPr>
              <a:defRPr sz="17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180" y="301745"/>
            <a:ext cx="4429428" cy="1284173"/>
          </a:xfrm>
        </p:spPr>
        <p:txBody>
          <a:bodyPr anchor="b"/>
          <a:lstStyle>
            <a:lvl1pPr algn="l">
              <a:defRPr sz="221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63889" y="301746"/>
            <a:ext cx="7526520" cy="6468232"/>
          </a:xfrm>
        </p:spPr>
        <p:txBody>
          <a:bodyPr/>
          <a:lstStyle>
            <a:lvl1pPr>
              <a:defRPr sz="3536"/>
            </a:lvl1pPr>
            <a:lvl2pPr>
              <a:defRPr sz="3094"/>
            </a:lvl2pPr>
            <a:lvl3pPr>
              <a:defRPr sz="2652"/>
            </a:lvl3pPr>
            <a:lvl4pPr>
              <a:defRPr sz="2210"/>
            </a:lvl4pPr>
            <a:lvl5pPr>
              <a:defRPr sz="2210"/>
            </a:lvl5pPr>
            <a:lvl6pPr>
              <a:defRPr sz="2210"/>
            </a:lvl6pPr>
            <a:lvl7pPr>
              <a:defRPr sz="2210"/>
            </a:lvl7pPr>
            <a:lvl8pPr>
              <a:defRPr sz="2210"/>
            </a:lvl8pPr>
            <a:lvl9pPr>
              <a:defRPr sz="221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3180" y="1585919"/>
            <a:ext cx="4429428" cy="5184059"/>
          </a:xfrm>
        </p:spPr>
        <p:txBody>
          <a:bodyPr/>
          <a:lstStyle>
            <a:lvl1pPr marL="0" indent="0">
              <a:buNone/>
              <a:defRPr sz="1547"/>
            </a:lvl1pPr>
            <a:lvl2pPr marL="505252" indent="0">
              <a:buNone/>
              <a:defRPr sz="1326"/>
            </a:lvl2pPr>
            <a:lvl3pPr marL="1010503" indent="0">
              <a:buNone/>
              <a:defRPr sz="1105"/>
            </a:lvl3pPr>
            <a:lvl4pPr marL="1515755" indent="0">
              <a:buNone/>
              <a:defRPr sz="995"/>
            </a:lvl4pPr>
            <a:lvl5pPr marL="2021007" indent="0">
              <a:buNone/>
              <a:defRPr sz="995"/>
            </a:lvl5pPr>
            <a:lvl6pPr marL="2526259" indent="0">
              <a:buNone/>
              <a:defRPr sz="995"/>
            </a:lvl6pPr>
            <a:lvl7pPr marL="3031510" indent="0">
              <a:buNone/>
              <a:defRPr sz="995"/>
            </a:lvl7pPr>
            <a:lvl8pPr marL="3536762" indent="0">
              <a:buNone/>
              <a:defRPr sz="995"/>
            </a:lvl8pPr>
            <a:lvl9pPr marL="4042014" indent="0">
              <a:buNone/>
              <a:defRPr sz="99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8957" y="5305107"/>
            <a:ext cx="8078153" cy="626298"/>
          </a:xfrm>
        </p:spPr>
        <p:txBody>
          <a:bodyPr anchor="b"/>
          <a:lstStyle>
            <a:lvl1pPr algn="l">
              <a:defRPr sz="221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8957" y="677173"/>
            <a:ext cx="8078153" cy="4547235"/>
          </a:xfrm>
        </p:spPr>
        <p:txBody>
          <a:bodyPr/>
          <a:lstStyle>
            <a:lvl1pPr marL="0" indent="0">
              <a:buNone/>
              <a:defRPr sz="3536"/>
            </a:lvl1pPr>
            <a:lvl2pPr marL="505252" indent="0">
              <a:buNone/>
              <a:defRPr sz="3094"/>
            </a:lvl2pPr>
            <a:lvl3pPr marL="1010503" indent="0">
              <a:buNone/>
              <a:defRPr sz="2652"/>
            </a:lvl3pPr>
            <a:lvl4pPr marL="1515755" indent="0">
              <a:buNone/>
              <a:defRPr sz="2210"/>
            </a:lvl4pPr>
            <a:lvl5pPr marL="2021007" indent="0">
              <a:buNone/>
              <a:defRPr sz="2210"/>
            </a:lvl5pPr>
            <a:lvl6pPr marL="2526259" indent="0">
              <a:buNone/>
              <a:defRPr sz="2210"/>
            </a:lvl6pPr>
            <a:lvl7pPr marL="3031510" indent="0">
              <a:buNone/>
              <a:defRPr sz="2210"/>
            </a:lvl7pPr>
            <a:lvl8pPr marL="3536762" indent="0">
              <a:buNone/>
              <a:defRPr sz="2210"/>
            </a:lvl8pPr>
            <a:lvl9pPr marL="4042014" indent="0">
              <a:buNone/>
              <a:defRPr sz="221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8957" y="5931405"/>
            <a:ext cx="8078153" cy="889447"/>
          </a:xfrm>
        </p:spPr>
        <p:txBody>
          <a:bodyPr/>
          <a:lstStyle>
            <a:lvl1pPr marL="0" indent="0">
              <a:buNone/>
              <a:defRPr sz="1547"/>
            </a:lvl1pPr>
            <a:lvl2pPr marL="505252" indent="0">
              <a:buNone/>
              <a:defRPr sz="1326"/>
            </a:lvl2pPr>
            <a:lvl3pPr marL="1010503" indent="0">
              <a:buNone/>
              <a:defRPr sz="1105"/>
            </a:lvl3pPr>
            <a:lvl4pPr marL="1515755" indent="0">
              <a:buNone/>
              <a:defRPr sz="995"/>
            </a:lvl4pPr>
            <a:lvl5pPr marL="2021007" indent="0">
              <a:buNone/>
              <a:defRPr sz="995"/>
            </a:lvl5pPr>
            <a:lvl6pPr marL="2526259" indent="0">
              <a:buNone/>
              <a:defRPr sz="995"/>
            </a:lvl6pPr>
            <a:lvl7pPr marL="3031510" indent="0">
              <a:buNone/>
              <a:defRPr sz="995"/>
            </a:lvl7pPr>
            <a:lvl8pPr marL="3536762" indent="0">
              <a:buNone/>
              <a:defRPr sz="995"/>
            </a:lvl8pPr>
            <a:lvl9pPr marL="4042014" indent="0">
              <a:buNone/>
              <a:defRPr sz="99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180" y="303500"/>
            <a:ext cx="12117229" cy="1263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3180" y="1768370"/>
            <a:ext cx="12117229" cy="5001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73179" y="7024356"/>
            <a:ext cx="3141504" cy="403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00059" y="7024356"/>
            <a:ext cx="4263470" cy="403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648905" y="7024356"/>
            <a:ext cx="3141504" cy="403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0503" rtl="0" eaLnBrk="1" latinLnBrk="0" hangingPunct="1">
        <a:spcBef>
          <a:spcPct val="0"/>
        </a:spcBef>
        <a:buNone/>
        <a:defRPr sz="48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939" indent="-378939" algn="l" defTabSz="1010503" rtl="0" eaLnBrk="1" latinLnBrk="0" hangingPunct="1">
        <a:spcBef>
          <a:spcPct val="20000"/>
        </a:spcBef>
        <a:buFont typeface="Arial" pitchFamily="34" charset="0"/>
        <a:buChar char="•"/>
        <a:defRPr sz="3536" kern="1200">
          <a:solidFill>
            <a:schemeClr val="tx1"/>
          </a:solidFill>
          <a:latin typeface="+mn-lt"/>
          <a:ea typeface="+mn-ea"/>
          <a:cs typeface="+mn-cs"/>
        </a:defRPr>
      </a:lvl1pPr>
      <a:lvl2pPr marL="821034" indent="-315782" algn="l" defTabSz="1010503" rtl="0" eaLnBrk="1" latinLnBrk="0" hangingPunct="1">
        <a:spcBef>
          <a:spcPct val="20000"/>
        </a:spcBef>
        <a:buFont typeface="Arial" pitchFamily="34" charset="0"/>
        <a:buChar char="–"/>
        <a:defRPr sz="3094" kern="1200">
          <a:solidFill>
            <a:schemeClr val="tx1"/>
          </a:solidFill>
          <a:latin typeface="+mn-lt"/>
          <a:ea typeface="+mn-ea"/>
          <a:cs typeface="+mn-cs"/>
        </a:defRPr>
      </a:lvl2pPr>
      <a:lvl3pPr marL="1263129" indent="-252626" algn="l" defTabSz="1010503" rtl="0" eaLnBrk="1" latinLnBrk="0" hangingPunct="1">
        <a:spcBef>
          <a:spcPct val="20000"/>
        </a:spcBef>
        <a:buFont typeface="Arial" pitchFamily="34" charset="0"/>
        <a:buChar char="•"/>
        <a:defRPr sz="2652" kern="1200">
          <a:solidFill>
            <a:schemeClr val="tx1"/>
          </a:solidFill>
          <a:latin typeface="+mn-lt"/>
          <a:ea typeface="+mn-ea"/>
          <a:cs typeface="+mn-cs"/>
        </a:defRPr>
      </a:lvl3pPr>
      <a:lvl4pPr marL="1768381" indent="-252626" algn="l" defTabSz="1010503" rtl="0" eaLnBrk="1" latinLnBrk="0" hangingPunct="1">
        <a:spcBef>
          <a:spcPct val="20000"/>
        </a:spcBef>
        <a:buFont typeface="Arial" pitchFamily="34" charset="0"/>
        <a:buChar char="–"/>
        <a:defRPr sz="2210" kern="1200">
          <a:solidFill>
            <a:schemeClr val="tx1"/>
          </a:solidFill>
          <a:latin typeface="+mn-lt"/>
          <a:ea typeface="+mn-ea"/>
          <a:cs typeface="+mn-cs"/>
        </a:defRPr>
      </a:lvl4pPr>
      <a:lvl5pPr marL="2273633" indent="-252626" algn="l" defTabSz="1010503" rtl="0" eaLnBrk="1" latinLnBrk="0" hangingPunct="1">
        <a:spcBef>
          <a:spcPct val="20000"/>
        </a:spcBef>
        <a:buFont typeface="Arial" pitchFamily="34" charset="0"/>
        <a:buChar char="»"/>
        <a:defRPr sz="2210" kern="1200">
          <a:solidFill>
            <a:schemeClr val="tx1"/>
          </a:solidFill>
          <a:latin typeface="+mn-lt"/>
          <a:ea typeface="+mn-ea"/>
          <a:cs typeface="+mn-cs"/>
        </a:defRPr>
      </a:lvl5pPr>
      <a:lvl6pPr marL="2778884" indent="-252626" algn="l" defTabSz="1010503" rtl="0" eaLnBrk="1" latinLnBrk="0" hangingPunct="1">
        <a:spcBef>
          <a:spcPct val="20000"/>
        </a:spcBef>
        <a:buFont typeface="Arial" pitchFamily="34" charset="0"/>
        <a:buChar char="•"/>
        <a:defRPr sz="2210" kern="1200">
          <a:solidFill>
            <a:schemeClr val="tx1"/>
          </a:solidFill>
          <a:latin typeface="+mn-lt"/>
          <a:ea typeface="+mn-ea"/>
          <a:cs typeface="+mn-cs"/>
        </a:defRPr>
      </a:lvl6pPr>
      <a:lvl7pPr marL="3284136" indent="-252626" algn="l" defTabSz="1010503" rtl="0" eaLnBrk="1" latinLnBrk="0" hangingPunct="1">
        <a:spcBef>
          <a:spcPct val="20000"/>
        </a:spcBef>
        <a:buFont typeface="Arial" pitchFamily="34" charset="0"/>
        <a:buChar char="•"/>
        <a:defRPr sz="2210" kern="1200">
          <a:solidFill>
            <a:schemeClr val="tx1"/>
          </a:solidFill>
          <a:latin typeface="+mn-lt"/>
          <a:ea typeface="+mn-ea"/>
          <a:cs typeface="+mn-cs"/>
        </a:defRPr>
      </a:lvl7pPr>
      <a:lvl8pPr marL="3789388" indent="-252626" algn="l" defTabSz="1010503" rtl="0" eaLnBrk="1" latinLnBrk="0" hangingPunct="1">
        <a:spcBef>
          <a:spcPct val="20000"/>
        </a:spcBef>
        <a:buFont typeface="Arial" pitchFamily="34" charset="0"/>
        <a:buChar char="•"/>
        <a:defRPr sz="2210" kern="1200">
          <a:solidFill>
            <a:schemeClr val="tx1"/>
          </a:solidFill>
          <a:latin typeface="+mn-lt"/>
          <a:ea typeface="+mn-ea"/>
          <a:cs typeface="+mn-cs"/>
        </a:defRPr>
      </a:lvl8pPr>
      <a:lvl9pPr marL="4294640" indent="-252626" algn="l" defTabSz="1010503" rtl="0" eaLnBrk="1" latinLnBrk="0" hangingPunct="1">
        <a:spcBef>
          <a:spcPct val="20000"/>
        </a:spcBef>
        <a:buFont typeface="Arial" pitchFamily="34" charset="0"/>
        <a:buChar char="•"/>
        <a:defRPr sz="22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1pPr>
      <a:lvl2pPr marL="505252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2pPr>
      <a:lvl3pPr marL="1010503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3pPr>
      <a:lvl4pPr marL="1515755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4pPr>
      <a:lvl5pPr marL="2021007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5pPr>
      <a:lvl6pPr marL="2526259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6pPr>
      <a:lvl7pPr marL="3031510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7pPr>
      <a:lvl8pPr marL="3536762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8pPr>
      <a:lvl9pPr marL="4042014" algn="l" defTabSz="1010503" rtl="0" eaLnBrk="1" latinLnBrk="0" hangingPunct="1">
        <a:defRPr sz="19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2" y="2205186"/>
            <a:ext cx="13463588" cy="3312368"/>
          </a:xfrm>
        </p:spPr>
        <p:txBody>
          <a:bodyPr>
            <a:noAutofit/>
          </a:bodyPr>
          <a:lstStyle/>
          <a:p>
            <a:r>
              <a:rPr lang="ru-RU" sz="8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Размещение населения. Миграции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210403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98" y="549002"/>
            <a:ext cx="8352928" cy="6512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08058" y="2349202"/>
            <a:ext cx="403244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Население – 103 млн. чел.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Площадь – 26,4 млн. км²</a:t>
            </a:r>
          </a:p>
        </p:txBody>
      </p:sp>
    </p:spTree>
    <p:extLst>
      <p:ext uri="{BB962C8B-B14F-4D97-AF65-F5344CB8AC3E}">
        <p14:creationId xmlns:p14="http://schemas.microsoft.com/office/powerpoint/2010/main" val="1958709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1268298" cy="1263121"/>
          </a:xfrm>
        </p:spPr>
        <p:txBody>
          <a:bodyPr>
            <a:normAutofit/>
          </a:bodyPr>
          <a:lstStyle/>
          <a:p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Теория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179" y="2997274"/>
            <a:ext cx="12117229" cy="18722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Как вы думаете, что из себя представляет процесс миграции населения? Какое определение вы бы ему дали? Как рассчитываются показатели миграции?</a:t>
            </a:r>
          </a:p>
        </p:txBody>
      </p:sp>
    </p:spTree>
    <p:extLst>
      <p:ext uri="{BB962C8B-B14F-4D97-AF65-F5344CB8AC3E}">
        <p14:creationId xmlns:p14="http://schemas.microsoft.com/office/powerpoint/2010/main" val="318530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463588" cy="708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85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681" y="1"/>
            <a:ext cx="11287980" cy="909042"/>
          </a:xfrm>
        </p:spPr>
        <p:txBody>
          <a:bodyPr>
            <a:noAutofit/>
          </a:bodyPr>
          <a:lstStyle/>
          <a:p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Теория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67098" y="1269082"/>
                <a:ext cx="10585176" cy="5904656"/>
              </a:xfr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Коэффициент миграционного прироста (МП)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И − Э</m:t>
                        </m:r>
                      </m:num>
                      <m:den>
                        <m:sSub>
                          <m:sSubPr>
                            <m:ctrlPr>
                              <a:rPr lang="ru-RU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800" b="0" i="1" smtClean="0">
                                <a:latin typeface="Cambria Math" panose="02040503050406030204" pitchFamily="18" charset="0"/>
                              </a:rPr>
                              <m:t>Ч</m:t>
                            </m:r>
                          </m:e>
                          <m:sub>
                            <m:r>
                              <a:rPr lang="ru-RU" sz="2800" b="0" i="1" smtClean="0">
                                <a:latin typeface="Cambria Math" panose="02040503050406030204" pitchFamily="18" charset="0"/>
                              </a:rPr>
                              <m:t>н</m:t>
                            </m:r>
                          </m:sub>
                        </m:sSub>
                      </m:den>
                    </m:f>
                    <m:r>
                      <a:rPr lang="ru-RU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×1000</m:t>
                    </m:r>
                  </m:oMath>
                </a14:m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Где 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И – иммигранты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Э – эмигранты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Чн – среднегодовая численность населения</a:t>
                </a:r>
              </a:p>
              <a:p>
                <a:pPr marL="0" indent="0">
                  <a:buNone/>
                </a:pPr>
                <a:endParaRPr lang="ru-RU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Миграционный прирост. МП = И – Э = П – В 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И – иммигранты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Э – эмигранты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П – прибывшие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В – выбывшие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098" y="1269082"/>
                <a:ext cx="10585176" cy="5904656"/>
              </a:xfrm>
              <a:blipFill>
                <a:blip r:embed="rId2"/>
                <a:stretch>
                  <a:fillRect l="-1092" b="-2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26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" y="0"/>
            <a:ext cx="13454779" cy="757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59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1268297" cy="1263121"/>
          </a:xfrm>
        </p:spPr>
        <p:txBody>
          <a:bodyPr>
            <a:normAutofit/>
          </a:bodyPr>
          <a:lstStyle/>
          <a:p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Теория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098" y="2133178"/>
            <a:ext cx="12117229" cy="48245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Что по вашему мнению будет из себя представлять размещение населения?</a:t>
            </a:r>
          </a:p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Какие факторы будут влиять на неравномерное размещение населения?</a:t>
            </a:r>
          </a:p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Вспоминая программу прошлых лет: что такое плотность населения? Как её определить, какие данные для этого необходимы?</a:t>
            </a:r>
          </a:p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Для каких регионов мира характерна максимальная плотность населения? А для каких минимальная? </a:t>
            </a:r>
          </a:p>
        </p:txBody>
      </p:sp>
    </p:spTree>
    <p:extLst>
      <p:ext uri="{BB962C8B-B14F-4D97-AF65-F5344CB8AC3E}">
        <p14:creationId xmlns:p14="http://schemas.microsoft.com/office/powerpoint/2010/main" val="350954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25742669"/>
              </p:ext>
            </p:extLst>
          </p:nvPr>
        </p:nvGraphicFramePr>
        <p:xfrm>
          <a:off x="827138" y="440990"/>
          <a:ext cx="10153128" cy="669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4398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251"/>
            <a:ext cx="13463588" cy="593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8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74" y="476994"/>
            <a:ext cx="10009112" cy="6770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76210" y="2925266"/>
            <a:ext cx="2880321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Население – 340 млн. чел.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Площадь – 9,8 млн. км²</a:t>
            </a:r>
          </a:p>
        </p:txBody>
      </p:sp>
    </p:spTree>
    <p:extLst>
      <p:ext uri="{BB962C8B-B14F-4D97-AF65-F5344CB8AC3E}">
        <p14:creationId xmlns:p14="http://schemas.microsoft.com/office/powerpoint/2010/main" val="334806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66" y="188962"/>
            <a:ext cx="9525000" cy="72294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00146" y="2493218"/>
            <a:ext cx="3384376" cy="15493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Население – 40 млн. чел.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Площадь – 9,98 млн. км²</a:t>
            </a:r>
          </a:p>
        </p:txBody>
      </p:sp>
    </p:spTree>
    <p:extLst>
      <p:ext uri="{BB962C8B-B14F-4D97-AF65-F5344CB8AC3E}">
        <p14:creationId xmlns:p14="http://schemas.microsoft.com/office/powerpoint/2010/main" val="912771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90" y="188962"/>
            <a:ext cx="7056784" cy="72585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39906" y="2493218"/>
            <a:ext cx="525658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Население – 103 млн. чел.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Площадь –1,01 млн. км²</a:t>
            </a:r>
          </a:p>
        </p:txBody>
      </p:sp>
    </p:spTree>
    <p:extLst>
      <p:ext uri="{BB962C8B-B14F-4D97-AF65-F5344CB8AC3E}">
        <p14:creationId xmlns:p14="http://schemas.microsoft.com/office/powerpoint/2010/main" val="3123542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38" y="693018"/>
            <a:ext cx="6363713" cy="61926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51874" y="2277194"/>
            <a:ext cx="561662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Население – 215,6 млн. чел.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Площадь – 8,5 млн. км²</a:t>
            </a:r>
          </a:p>
        </p:txBody>
      </p:sp>
    </p:spTree>
    <p:extLst>
      <p:ext uri="{BB962C8B-B14F-4D97-AF65-F5344CB8AC3E}">
        <p14:creationId xmlns:p14="http://schemas.microsoft.com/office/powerpoint/2010/main" val="3608044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14" y="332978"/>
            <a:ext cx="7150642" cy="69127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99946" y="2493218"/>
            <a:ext cx="475252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Население – 65,2 млн. чел.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Площадь – 0,64 млн. км²</a:t>
            </a:r>
          </a:p>
        </p:txBody>
      </p:sp>
    </p:spTree>
    <p:extLst>
      <p:ext uri="{BB962C8B-B14F-4D97-AF65-F5344CB8AC3E}">
        <p14:creationId xmlns:p14="http://schemas.microsoft.com/office/powerpoint/2010/main" val="6116564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221</Words>
  <Application>Microsoft Office PowerPoint</Application>
  <PresentationFormat>Произвольный</PresentationFormat>
  <Paragraphs>33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 Math</vt:lpstr>
      <vt:lpstr>Тема Office</vt:lpstr>
      <vt:lpstr>Размещение населения. Миграции населения</vt:lpstr>
      <vt:lpstr>Теория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Теория</vt:lpstr>
      <vt:lpstr>Презентация PowerPoint</vt:lpstr>
      <vt:lpstr>Теория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Размещение населения. Миграции населения</dc:title>
  <dc:creator>79220</dc:creator>
  <cp:lastModifiedBy>Пользователь</cp:lastModifiedBy>
  <cp:revision>16</cp:revision>
  <dcterms:created xsi:type="dcterms:W3CDTF">2024-01-23T02:17:03Z</dcterms:created>
  <dcterms:modified xsi:type="dcterms:W3CDTF">2026-01-10T19:04:42Z</dcterms:modified>
</cp:coreProperties>
</file>