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18"/>
  </p:handoutMasterIdLst>
  <p:sldIdLst>
    <p:sldId id="257" r:id="rId2"/>
    <p:sldId id="264" r:id="rId3"/>
    <p:sldId id="260" r:id="rId4"/>
    <p:sldId id="265" r:id="rId5"/>
    <p:sldId id="266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24.11.2023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и плотность населения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36977" y="5195529"/>
            <a:ext cx="3200400" cy="992255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E38652-EBCA-4458-920B-9FB0293B8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1602265"/>
            <a:ext cx="7958211" cy="525573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091C9F7-5EEB-4BBC-92BA-66B9189D2AD6}"/>
              </a:ext>
            </a:extLst>
          </p:cNvPr>
          <p:cNvSpPr/>
          <p:nvPr/>
        </p:nvSpPr>
        <p:spPr>
          <a:xfrm>
            <a:off x="597877" y="316523"/>
            <a:ext cx="10357338" cy="1371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Наибольшая плотность населения характерна для 4-х областей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исторического заселения: Южной и Восточной Азии, Западной Европы и востока Северной Америки.</a:t>
            </a:r>
          </a:p>
        </p:txBody>
      </p:sp>
    </p:spTree>
    <p:extLst>
      <p:ext uri="{BB962C8B-B14F-4D97-AF65-F5344CB8AC3E}">
        <p14:creationId xmlns:p14="http://schemas.microsoft.com/office/powerpoint/2010/main" val="62777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2476856-9770-4456-A6E5-816F85B33F08}"/>
              </a:ext>
            </a:extLst>
          </p:cNvPr>
          <p:cNvSpPr/>
          <p:nvPr/>
        </p:nvSpPr>
        <p:spPr>
          <a:xfrm>
            <a:off x="1216269" y="184639"/>
            <a:ext cx="9759461" cy="121333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Приспособленность человека к природным условиям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286A02-C916-44B7-BEF8-CC5EB0EFB751}"/>
              </a:ext>
            </a:extLst>
          </p:cNvPr>
          <p:cNvSpPr/>
          <p:nvPr/>
        </p:nvSpPr>
        <p:spPr>
          <a:xfrm>
            <a:off x="697523" y="1688122"/>
            <a:ext cx="10796954" cy="423789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>
                <a:solidFill>
                  <a:schemeClr val="bg2">
                    <a:lumMod val="10000"/>
                  </a:schemeClr>
                </a:solidFill>
              </a:rPr>
              <a:t>С учетом особенностей природной среды человек на Земле строит жилища, питается теми продуктами, которые в основном можно получить в природной зоне его проживания, одеваться в соответствии с климатическими условиями. Всё это помогает человеку адаптироваться к природным условиям жизни.</a:t>
            </a:r>
          </a:p>
        </p:txBody>
      </p:sp>
    </p:spTree>
    <p:extLst>
      <p:ext uri="{BB962C8B-B14F-4D97-AF65-F5344CB8AC3E}">
        <p14:creationId xmlns:p14="http://schemas.microsoft.com/office/powerpoint/2010/main" val="264574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877B698-C17C-4935-95C9-F0E766EDB876}"/>
              </a:ext>
            </a:extLst>
          </p:cNvPr>
          <p:cNvSpPr/>
          <p:nvPr/>
        </p:nvSpPr>
        <p:spPr>
          <a:xfrm>
            <a:off x="3719146" y="237393"/>
            <a:ext cx="3833446" cy="65942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ЖИЛИЩЕ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B1FCCC-635C-4F1C-8FF3-714A4BCBD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1" y="1051750"/>
            <a:ext cx="4389405" cy="29223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EED916-149D-44BC-B256-164796A4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76" y="1051750"/>
            <a:ext cx="4471377" cy="2948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81AAA2-C6D9-404F-A71C-9FF848E37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69" y="3974124"/>
            <a:ext cx="4185138" cy="279009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F45FD27-A1D6-4D45-8C62-1350441353FD}"/>
              </a:ext>
            </a:extLst>
          </p:cNvPr>
          <p:cNvSpPr/>
          <p:nvPr/>
        </p:nvSpPr>
        <p:spPr>
          <a:xfrm>
            <a:off x="316523" y="3754315"/>
            <a:ext cx="3235569" cy="77372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Традиционный дом в Японии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CB1D5F5-EADC-437C-A7D6-D8E63E92B1AC}"/>
              </a:ext>
            </a:extLst>
          </p:cNvPr>
          <p:cNvSpPr/>
          <p:nvPr/>
        </p:nvSpPr>
        <p:spPr>
          <a:xfrm>
            <a:off x="7376746" y="5899639"/>
            <a:ext cx="3521807" cy="86457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Глинобитный дом в Африке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653CA06-4E08-4B61-B3A9-C8791A7425BE}"/>
              </a:ext>
            </a:extLst>
          </p:cNvPr>
          <p:cNvSpPr/>
          <p:nvPr/>
        </p:nvSpPr>
        <p:spPr>
          <a:xfrm>
            <a:off x="8387862" y="3587262"/>
            <a:ext cx="3235569" cy="77372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Бревенчатый дом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08745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795FF-0036-4FB3-B30F-E34F54FF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9" y="229546"/>
            <a:ext cx="5168900" cy="3441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F862B8-2FEC-473B-9B5E-F98B7BB8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5" y="163104"/>
            <a:ext cx="4585676" cy="3437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3EE729-6861-4100-AB6C-4EA21F8D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64" y="3600642"/>
            <a:ext cx="4757127" cy="316712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7E89DCF-A044-4F36-9D9B-F6137935482D}"/>
              </a:ext>
            </a:extLst>
          </p:cNvPr>
          <p:cNvSpPr/>
          <p:nvPr/>
        </p:nvSpPr>
        <p:spPr>
          <a:xfrm>
            <a:off x="254977" y="3377770"/>
            <a:ext cx="3004037" cy="97135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на сваях в Индонезии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E51783-C2BD-4612-ADC1-3E7CF150C97B}"/>
              </a:ext>
            </a:extLst>
          </p:cNvPr>
          <p:cNvSpPr/>
          <p:nvPr/>
        </p:nvSpPr>
        <p:spPr>
          <a:xfrm>
            <a:off x="9053147" y="3358854"/>
            <a:ext cx="2957146" cy="624254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Иглу эскимосов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046CE7-CEE7-4515-A5CD-6094764DB3C7}"/>
              </a:ext>
            </a:extLst>
          </p:cNvPr>
          <p:cNvSpPr/>
          <p:nvPr/>
        </p:nvSpPr>
        <p:spPr>
          <a:xfrm>
            <a:off x="2184889" y="6137949"/>
            <a:ext cx="3004037" cy="62982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Бурятские юрты</a:t>
            </a:r>
          </a:p>
        </p:txBody>
      </p:sp>
    </p:spTree>
    <p:extLst>
      <p:ext uri="{BB962C8B-B14F-4D97-AF65-F5344CB8AC3E}">
        <p14:creationId xmlns:p14="http://schemas.microsoft.com/office/powerpoint/2010/main" val="371760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86E2A74-4DEB-4568-B34C-A7E484BB7CEE}"/>
              </a:ext>
            </a:extLst>
          </p:cNvPr>
          <p:cNvSpPr/>
          <p:nvPr/>
        </p:nvSpPr>
        <p:spPr>
          <a:xfrm>
            <a:off x="3121269" y="237392"/>
            <a:ext cx="6075484" cy="71217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Традиционная одежда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0F5A1-F995-4D57-A489-A3FD424BD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0" y="1122804"/>
            <a:ext cx="2628571" cy="5104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BCCE53-2632-42CF-B814-54308A320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47" y="1096497"/>
            <a:ext cx="2654905" cy="5157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61D3AC-AA52-4B3A-B4EA-F1938DCA8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06" y="1122804"/>
            <a:ext cx="2602011" cy="510476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57B2A75-5183-4055-8A41-175FF14B1999}"/>
              </a:ext>
            </a:extLst>
          </p:cNvPr>
          <p:cNvSpPr/>
          <p:nvPr/>
        </p:nvSpPr>
        <p:spPr>
          <a:xfrm>
            <a:off x="1798048" y="5873263"/>
            <a:ext cx="2364802" cy="52753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A4E17AA-8881-4ED9-B3BF-3A6C9BF25515}"/>
              </a:ext>
            </a:extLst>
          </p:cNvPr>
          <p:cNvSpPr/>
          <p:nvPr/>
        </p:nvSpPr>
        <p:spPr>
          <a:xfrm>
            <a:off x="5405646" y="5873263"/>
            <a:ext cx="2628571" cy="52753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Эскимосов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09BEE8D-35A3-4EB9-AAC6-B881ADF60718}"/>
              </a:ext>
            </a:extLst>
          </p:cNvPr>
          <p:cNvSpPr/>
          <p:nvPr/>
        </p:nvSpPr>
        <p:spPr>
          <a:xfrm>
            <a:off x="9478108" y="5873263"/>
            <a:ext cx="2276878" cy="52753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Японок</a:t>
            </a:r>
          </a:p>
        </p:txBody>
      </p:sp>
    </p:spTree>
    <p:extLst>
      <p:ext uri="{BB962C8B-B14F-4D97-AF65-F5344CB8AC3E}">
        <p14:creationId xmlns:p14="http://schemas.microsoft.com/office/powerpoint/2010/main" val="306292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B27F78-951D-412F-AF61-B05316B3A342}"/>
              </a:ext>
            </a:extLst>
          </p:cNvPr>
          <p:cNvSpPr/>
          <p:nvPr/>
        </p:nvSpPr>
        <p:spPr>
          <a:xfrm>
            <a:off x="351692" y="228600"/>
            <a:ext cx="11597054" cy="116058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ПИЩА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Растительная пища преобладает почти у всех народов мира.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0548F-1F6B-433F-8AD5-38F2E5C55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23" y="4037135"/>
            <a:ext cx="4513385" cy="2820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390689-8DC4-4B99-B0DB-18429440D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4037133"/>
            <a:ext cx="4513387" cy="2820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9D5513-E4F8-49FF-B125-28432A6E7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39" y="1410431"/>
            <a:ext cx="4513389" cy="282086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827912-18F8-4BB3-A4B6-688A2890820E}"/>
              </a:ext>
            </a:extLst>
          </p:cNvPr>
          <p:cNvSpPr/>
          <p:nvPr/>
        </p:nvSpPr>
        <p:spPr>
          <a:xfrm>
            <a:off x="3101487" y="5830946"/>
            <a:ext cx="3914774" cy="58908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Америке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кукурузы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C13B99C-4A2F-40B7-BB36-93BE1B387541}"/>
              </a:ext>
            </a:extLst>
          </p:cNvPr>
          <p:cNvSpPr/>
          <p:nvPr/>
        </p:nvSpPr>
        <p:spPr>
          <a:xfrm>
            <a:off x="844061" y="1515757"/>
            <a:ext cx="3253154" cy="18430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Европе и Азии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преобладают продукты из пшеницы и ржи.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07F58BF-7432-461B-9A26-446325D2575F}"/>
              </a:ext>
            </a:extLst>
          </p:cNvPr>
          <p:cNvSpPr/>
          <p:nvPr/>
        </p:nvSpPr>
        <p:spPr>
          <a:xfrm>
            <a:off x="8197369" y="3103684"/>
            <a:ext cx="3842239" cy="132470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Южной, Восточной и Юго-Восточной Азии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риса.</a:t>
            </a:r>
          </a:p>
        </p:txBody>
      </p:sp>
    </p:spTree>
    <p:extLst>
      <p:ext uri="{BB962C8B-B14F-4D97-AF65-F5344CB8AC3E}">
        <p14:creationId xmlns:p14="http://schemas.microsoft.com/office/powerpoint/2010/main" val="1313300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Параграф 4 прочитать, вопросы 2,3,4,5 стр. 15 (письменно)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43438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6C31B8-FAEE-4FE6-AE0F-2C74035F9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0"/>
            <a:ext cx="10284943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D3BB914-F41D-4CAE-B758-304510BC4657}"/>
              </a:ext>
            </a:extLst>
          </p:cNvPr>
          <p:cNvSpPr/>
          <p:nvPr/>
        </p:nvSpPr>
        <p:spPr>
          <a:xfrm>
            <a:off x="360486" y="193431"/>
            <a:ext cx="11517922" cy="129246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НАСЕЛЕНИЯ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– это процесс распределения населения на определенной территории.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6CBF6-1409-4F6C-9AFD-3F4D2EB2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5E10B3-110D-46F5-9DEF-E35C39C1D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48" y="1418724"/>
            <a:ext cx="9989115" cy="485898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60ECBB-A67F-495C-8FD2-6D4DFB05BFF4}"/>
              </a:ext>
            </a:extLst>
          </p:cNvPr>
          <p:cNvSpPr/>
          <p:nvPr/>
        </p:nvSpPr>
        <p:spPr>
          <a:xfrm>
            <a:off x="562708" y="184638"/>
            <a:ext cx="10005646" cy="9144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НАСЕЛЕНИЯ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число жителей, приходящихся на 1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км.кв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AA8237E-279A-453A-B6E1-A9FDD2E3F742}"/>
              </a:ext>
            </a:extLst>
          </p:cNvPr>
          <p:cNvSpPr/>
          <p:nvPr/>
        </p:nvSpPr>
        <p:spPr>
          <a:xfrm>
            <a:off x="4088423" y="6196109"/>
            <a:ext cx="8009792" cy="5715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число жителей/площадь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FFD74-EECA-4704-B0ED-67CA51C3B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72" y="1008058"/>
            <a:ext cx="10303133" cy="563319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0C7514B-87F8-4A13-9737-ECC6015C3DF1}"/>
              </a:ext>
            </a:extLst>
          </p:cNvPr>
          <p:cNvSpPr/>
          <p:nvPr/>
        </p:nvSpPr>
        <p:spPr>
          <a:xfrm>
            <a:off x="325315" y="307731"/>
            <a:ext cx="10452603" cy="59787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плотность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мира – более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человек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км. кв.</a:t>
            </a:r>
          </a:p>
        </p:txBody>
      </p:sp>
    </p:spTree>
    <p:extLst>
      <p:ext uri="{BB962C8B-B14F-4D97-AF65-F5344CB8AC3E}">
        <p14:creationId xmlns:p14="http://schemas.microsoft.com/office/powerpoint/2010/main" val="236286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50BAC-0807-4EB3-9909-2CFA86E7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C9FD983-B74B-43A2-98E1-90B4B14FE694}"/>
              </a:ext>
            </a:extLst>
          </p:cNvPr>
          <p:cNvSpPr/>
          <p:nvPr/>
        </p:nvSpPr>
        <p:spPr>
          <a:xfrm>
            <a:off x="1318846" y="307730"/>
            <a:ext cx="9319846" cy="69459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Факторы, влияющие на размещение населения.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C7CA0BB-1E8A-4482-9202-45A91E2D6D28}"/>
              </a:ext>
            </a:extLst>
          </p:cNvPr>
          <p:cNvSpPr/>
          <p:nvPr/>
        </p:nvSpPr>
        <p:spPr>
          <a:xfrm>
            <a:off x="2296990" y="1389184"/>
            <a:ext cx="7598019" cy="429943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Климат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Рельеф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Удаленность от моря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Природные ресурсы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Занятость в сельском хозяйстве и промышленности</a:t>
            </a: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Исторический фактор</a:t>
            </a:r>
          </a:p>
        </p:txBody>
      </p:sp>
    </p:spTree>
    <p:extLst>
      <p:ext uri="{BB962C8B-B14F-4D97-AF65-F5344CB8AC3E}">
        <p14:creationId xmlns:p14="http://schemas.microsoft.com/office/powerpoint/2010/main" val="265883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16107D-9C8D-4D31-90FF-CD000690B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35" y="1210728"/>
            <a:ext cx="8852765" cy="534833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574343F-9801-4965-86D6-D6CB840849AB}"/>
              </a:ext>
            </a:extLst>
          </p:cNvPr>
          <p:cNvSpPr/>
          <p:nvPr/>
        </p:nvSpPr>
        <p:spPr>
          <a:xfrm>
            <a:off x="1002323" y="246185"/>
            <a:ext cx="9319846" cy="10287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Распределение населения по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абсолютной высоте над уровнем моря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BED5C36-CB87-4170-A181-EA96BD9D7238}"/>
              </a:ext>
            </a:extLst>
          </p:cNvPr>
          <p:cNvSpPr/>
          <p:nvPr/>
        </p:nvSpPr>
        <p:spPr>
          <a:xfrm>
            <a:off x="518746" y="2013438"/>
            <a:ext cx="4563208" cy="243546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Наиболее заселенными являются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равнины 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500 метров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над уровнем моря)</a:t>
            </a:r>
          </a:p>
        </p:txBody>
      </p:sp>
    </p:spTree>
    <p:extLst>
      <p:ext uri="{BB962C8B-B14F-4D97-AF65-F5344CB8AC3E}">
        <p14:creationId xmlns:p14="http://schemas.microsoft.com/office/powerpoint/2010/main" val="428778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3D1C5-0CFB-4D93-A7F4-50C67A87E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598"/>
            <a:ext cx="12192000" cy="37964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ADCE50E-5959-43BA-8719-B9EF183CD0FA}"/>
              </a:ext>
            </a:extLst>
          </p:cNvPr>
          <p:cNvSpPr/>
          <p:nvPr/>
        </p:nvSpPr>
        <p:spPr>
          <a:xfrm>
            <a:off x="5495191" y="167975"/>
            <a:ext cx="6567853" cy="93198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Распределение населения по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степени удаления от моря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25A8678-C279-41F3-9A70-0EEC80A7A7AB}"/>
              </a:ext>
            </a:extLst>
          </p:cNvPr>
          <p:cNvSpPr/>
          <p:nvPr/>
        </p:nvSpPr>
        <p:spPr>
          <a:xfrm>
            <a:off x="712176" y="1292929"/>
            <a:ext cx="9944100" cy="113466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всех жителей Земли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проживает на территории, удаленной от морей и океанов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200 км.</a:t>
            </a:r>
          </a:p>
        </p:txBody>
      </p:sp>
    </p:spTree>
    <p:extLst>
      <p:ext uri="{BB962C8B-B14F-4D97-AF65-F5344CB8AC3E}">
        <p14:creationId xmlns:p14="http://schemas.microsoft.com/office/powerpoint/2010/main" val="1191261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6072</TotalTime>
  <Words>274</Words>
  <Application>Microsoft Office PowerPoint</Application>
  <PresentationFormat>Широкоэкранный</PresentationFormat>
  <Paragraphs>44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AGReverance</vt:lpstr>
      <vt:lpstr>Calibri</vt:lpstr>
      <vt:lpstr>Tw Cen MT</vt:lpstr>
      <vt:lpstr>Wingdings 3</vt:lpstr>
      <vt:lpstr>Интеграл</vt:lpstr>
      <vt:lpstr>Размещение и плотность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224</cp:revision>
  <dcterms:created xsi:type="dcterms:W3CDTF">2018-02-25T15:29:25Z</dcterms:created>
  <dcterms:modified xsi:type="dcterms:W3CDTF">2023-11-24T21:18:25Z</dcterms:modified>
  <cp:category>География;Страны</cp:category>
</cp:coreProperties>
</file>